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93" r:id="rId4"/>
    <p:sldId id="279" r:id="rId5"/>
    <p:sldId id="291" r:id="rId6"/>
    <p:sldId id="294" r:id="rId7"/>
    <p:sldId id="261" r:id="rId8"/>
    <p:sldId id="290" r:id="rId9"/>
    <p:sldId id="295" r:id="rId10"/>
    <p:sldId id="276" r:id="rId11"/>
    <p:sldId id="292" r:id="rId12"/>
    <p:sldId id="296" r:id="rId13"/>
    <p:sldId id="258" r:id="rId14"/>
    <p:sldId id="289" r:id="rId15"/>
    <p:sldId id="287" r:id="rId16"/>
    <p:sldId id="297" r:id="rId17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521EC-A432-48C6-BF96-E79E2B50B48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C3833F-BE2F-4E2E-A3B1-0972BB78ACB1}">
      <dgm:prSet custT="1"/>
      <dgm:spPr/>
      <dgm:t>
        <a:bodyPr/>
        <a:lstStyle/>
        <a:p>
          <a:r>
            <a:rPr lang="hr-HR" sz="2800" dirty="0"/>
            <a:t>Plemstvo živjelo od prihoda s </a:t>
          </a:r>
          <a:r>
            <a:rPr lang="hr-HR" sz="2800" dirty="0" smtClean="0"/>
            <a:t>imanja</a:t>
          </a:r>
          <a:endParaRPr lang="en-US" sz="2800" dirty="0"/>
        </a:p>
      </dgm:t>
    </dgm:pt>
    <dgm:pt modelId="{0A526107-B5EB-4A1E-BF63-EA374731F676}" type="parTrans" cxnId="{15CE5145-7577-45EB-9D23-0663A1BE328B}">
      <dgm:prSet/>
      <dgm:spPr/>
      <dgm:t>
        <a:bodyPr/>
        <a:lstStyle/>
        <a:p>
          <a:endParaRPr lang="hr-HR"/>
        </a:p>
      </dgm:t>
    </dgm:pt>
    <dgm:pt modelId="{E7BA0D6B-2650-4FE1-95F4-6325E9CB6F4B}" type="sibTrans" cxnId="{15CE5145-7577-45EB-9D23-0663A1BE328B}">
      <dgm:prSet/>
      <dgm:spPr/>
      <dgm:t>
        <a:bodyPr/>
        <a:lstStyle/>
        <a:p>
          <a:endParaRPr lang="hr-HR"/>
        </a:p>
      </dgm:t>
    </dgm:pt>
    <dgm:pt modelId="{9B0088F9-D89D-4831-AA52-3645AAAFE9A8}">
      <dgm:prSet custT="1"/>
      <dgm:spPr/>
      <dgm:t>
        <a:bodyPr/>
        <a:lstStyle/>
        <a:p>
          <a:r>
            <a:rPr lang="hr-HR" sz="2800" dirty="0"/>
            <a:t>Plemići oslobođeni poreza i ostalih davanja</a:t>
          </a:r>
          <a:endParaRPr lang="en-US" sz="2800" dirty="0"/>
        </a:p>
      </dgm:t>
    </dgm:pt>
    <dgm:pt modelId="{08CD3A14-E94C-4CDD-A96B-45FEF22E7393}" type="parTrans" cxnId="{714ED94A-6B6C-4311-B86B-10F550BDDBB2}">
      <dgm:prSet/>
      <dgm:spPr/>
      <dgm:t>
        <a:bodyPr/>
        <a:lstStyle/>
        <a:p>
          <a:endParaRPr lang="hr-HR"/>
        </a:p>
      </dgm:t>
    </dgm:pt>
    <dgm:pt modelId="{E70E6C6E-E1FA-43C3-B996-8BFEA995C36C}" type="sibTrans" cxnId="{714ED94A-6B6C-4311-B86B-10F550BDDBB2}">
      <dgm:prSet/>
      <dgm:spPr/>
      <dgm:t>
        <a:bodyPr/>
        <a:lstStyle/>
        <a:p>
          <a:endParaRPr lang="hr-HR"/>
        </a:p>
      </dgm:t>
    </dgm:pt>
    <dgm:pt modelId="{D5D0FC82-4B4D-4235-8719-4FBD9C5FE367}">
      <dgm:prSet custT="1"/>
      <dgm:spPr/>
      <dgm:t>
        <a:bodyPr/>
        <a:lstStyle/>
        <a:p>
          <a:r>
            <a:rPr lang="hr-HR" sz="2800" dirty="0"/>
            <a:t>Plemić obavljao nekoliko važnih dužnosti</a:t>
          </a:r>
          <a:endParaRPr lang="en-US" sz="2800" dirty="0"/>
        </a:p>
      </dgm:t>
    </dgm:pt>
    <dgm:pt modelId="{8898CFEE-7008-4C2A-861C-CDFF4E82F584}" type="parTrans" cxnId="{CF6DA9B7-94BD-41A3-AD8B-2F9C0064C620}">
      <dgm:prSet/>
      <dgm:spPr/>
      <dgm:t>
        <a:bodyPr/>
        <a:lstStyle/>
        <a:p>
          <a:endParaRPr lang="hr-HR"/>
        </a:p>
      </dgm:t>
    </dgm:pt>
    <dgm:pt modelId="{C0F50B3B-D1CC-4A2C-8C95-786A957127B5}" type="sibTrans" cxnId="{CF6DA9B7-94BD-41A3-AD8B-2F9C0064C620}">
      <dgm:prSet/>
      <dgm:spPr/>
      <dgm:t>
        <a:bodyPr/>
        <a:lstStyle/>
        <a:p>
          <a:endParaRPr lang="hr-HR"/>
        </a:p>
      </dgm:t>
    </dgm:pt>
    <dgm:pt modelId="{9360775A-94FC-498C-97AC-EAB7F506D996}">
      <dgm:prSet custT="1"/>
      <dgm:spPr/>
      <dgm:t>
        <a:bodyPr/>
        <a:lstStyle/>
        <a:p>
          <a:r>
            <a:rPr lang="hr-HR" sz="2800" dirty="0"/>
            <a:t>Za svoje poslove odgovarao svom senioru</a:t>
          </a:r>
          <a:endParaRPr lang="en-US" sz="2800" dirty="0"/>
        </a:p>
      </dgm:t>
    </dgm:pt>
    <dgm:pt modelId="{1F089D82-E0A1-45BB-BACD-34F0D6029AF6}" type="parTrans" cxnId="{8DF4C1EB-023C-4A35-9197-362F849D1456}">
      <dgm:prSet/>
      <dgm:spPr/>
      <dgm:t>
        <a:bodyPr/>
        <a:lstStyle/>
        <a:p>
          <a:endParaRPr lang="hr-HR"/>
        </a:p>
      </dgm:t>
    </dgm:pt>
    <dgm:pt modelId="{3C85DC3F-160A-4C58-9D3B-965A6F10DC24}" type="sibTrans" cxnId="{8DF4C1EB-023C-4A35-9197-362F849D1456}">
      <dgm:prSet/>
      <dgm:spPr/>
      <dgm:t>
        <a:bodyPr/>
        <a:lstStyle/>
        <a:p>
          <a:endParaRPr lang="hr-HR"/>
        </a:p>
      </dgm:t>
    </dgm:pt>
    <dgm:pt modelId="{AA027500-7298-4E1E-96C1-3B7408FA9D6A}" type="pres">
      <dgm:prSet presAssocID="{71E521EC-A432-48C6-BF96-E79E2B50B4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76E5E1A-ACFD-4B95-B775-ECBF185B276C}" type="pres">
      <dgm:prSet presAssocID="{72C3833F-BE2F-4E2E-A3B1-0972BB78ACB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1B03A5-824D-4807-8783-F7CC12689A95}" type="pres">
      <dgm:prSet presAssocID="{E7BA0D6B-2650-4FE1-95F4-6325E9CB6F4B}" presName="spacer" presStyleCnt="0"/>
      <dgm:spPr/>
    </dgm:pt>
    <dgm:pt modelId="{D665F1AD-CE48-4B33-AF2B-B277B831A0AC}" type="pres">
      <dgm:prSet presAssocID="{9B0088F9-D89D-4831-AA52-3645AAAFE9A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AB0116-35A9-474A-B4B2-84D263052B14}" type="pres">
      <dgm:prSet presAssocID="{E70E6C6E-E1FA-43C3-B996-8BFEA995C36C}" presName="spacer" presStyleCnt="0"/>
      <dgm:spPr/>
    </dgm:pt>
    <dgm:pt modelId="{E911F6A2-95C9-4B59-AFCF-1B459F47C8CC}" type="pres">
      <dgm:prSet presAssocID="{D5D0FC82-4B4D-4235-8719-4FBD9C5FE36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897E53-E80F-4B08-BBBA-6660030C3ACB}" type="pres">
      <dgm:prSet presAssocID="{C0F50B3B-D1CC-4A2C-8C95-786A957127B5}" presName="spacer" presStyleCnt="0"/>
      <dgm:spPr/>
    </dgm:pt>
    <dgm:pt modelId="{961F3104-32E8-4971-AFD2-C1786C10C1BC}" type="pres">
      <dgm:prSet presAssocID="{9360775A-94FC-498C-97AC-EAB7F506D99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BBC2CE9-36F3-41F3-BAD0-C9574836D00C}" type="presOf" srcId="{71E521EC-A432-48C6-BF96-E79E2B50B48A}" destId="{AA027500-7298-4E1E-96C1-3B7408FA9D6A}" srcOrd="0" destOrd="0" presId="urn:microsoft.com/office/officeart/2005/8/layout/vList2"/>
    <dgm:cxn modelId="{8DF4C1EB-023C-4A35-9197-362F849D1456}" srcId="{71E521EC-A432-48C6-BF96-E79E2B50B48A}" destId="{9360775A-94FC-498C-97AC-EAB7F506D996}" srcOrd="3" destOrd="0" parTransId="{1F089D82-E0A1-45BB-BACD-34F0D6029AF6}" sibTransId="{3C85DC3F-160A-4C58-9D3B-965A6F10DC24}"/>
    <dgm:cxn modelId="{C031B354-9894-45C3-9A87-722E3D3C74C8}" type="presOf" srcId="{9B0088F9-D89D-4831-AA52-3645AAAFE9A8}" destId="{D665F1AD-CE48-4B33-AF2B-B277B831A0AC}" srcOrd="0" destOrd="0" presId="urn:microsoft.com/office/officeart/2005/8/layout/vList2"/>
    <dgm:cxn modelId="{C08B23BE-1B5B-43C7-BFF2-97FC1C6959CC}" type="presOf" srcId="{9360775A-94FC-498C-97AC-EAB7F506D996}" destId="{961F3104-32E8-4971-AFD2-C1786C10C1BC}" srcOrd="0" destOrd="0" presId="urn:microsoft.com/office/officeart/2005/8/layout/vList2"/>
    <dgm:cxn modelId="{CF6DA9B7-94BD-41A3-AD8B-2F9C0064C620}" srcId="{71E521EC-A432-48C6-BF96-E79E2B50B48A}" destId="{D5D0FC82-4B4D-4235-8719-4FBD9C5FE367}" srcOrd="2" destOrd="0" parTransId="{8898CFEE-7008-4C2A-861C-CDFF4E82F584}" sibTransId="{C0F50B3B-D1CC-4A2C-8C95-786A957127B5}"/>
    <dgm:cxn modelId="{1D423C8A-D874-4E0B-B643-39E503CAB499}" type="presOf" srcId="{72C3833F-BE2F-4E2E-A3B1-0972BB78ACB1}" destId="{376E5E1A-ACFD-4B95-B775-ECBF185B276C}" srcOrd="0" destOrd="0" presId="urn:microsoft.com/office/officeart/2005/8/layout/vList2"/>
    <dgm:cxn modelId="{714ED94A-6B6C-4311-B86B-10F550BDDBB2}" srcId="{71E521EC-A432-48C6-BF96-E79E2B50B48A}" destId="{9B0088F9-D89D-4831-AA52-3645AAAFE9A8}" srcOrd="1" destOrd="0" parTransId="{08CD3A14-E94C-4CDD-A96B-45FEF22E7393}" sibTransId="{E70E6C6E-E1FA-43C3-B996-8BFEA995C36C}"/>
    <dgm:cxn modelId="{46B3782B-C9E2-4CDE-AEC5-EA3CD8276B43}" type="presOf" srcId="{D5D0FC82-4B4D-4235-8719-4FBD9C5FE367}" destId="{E911F6A2-95C9-4B59-AFCF-1B459F47C8CC}" srcOrd="0" destOrd="0" presId="urn:microsoft.com/office/officeart/2005/8/layout/vList2"/>
    <dgm:cxn modelId="{15CE5145-7577-45EB-9D23-0663A1BE328B}" srcId="{71E521EC-A432-48C6-BF96-E79E2B50B48A}" destId="{72C3833F-BE2F-4E2E-A3B1-0972BB78ACB1}" srcOrd="0" destOrd="0" parTransId="{0A526107-B5EB-4A1E-BF63-EA374731F676}" sibTransId="{E7BA0D6B-2650-4FE1-95F4-6325E9CB6F4B}"/>
    <dgm:cxn modelId="{5DA6D4C4-7EB4-4B4E-965A-706CE8728668}" type="presParOf" srcId="{AA027500-7298-4E1E-96C1-3B7408FA9D6A}" destId="{376E5E1A-ACFD-4B95-B775-ECBF185B276C}" srcOrd="0" destOrd="0" presId="urn:microsoft.com/office/officeart/2005/8/layout/vList2"/>
    <dgm:cxn modelId="{14052FA9-3E0E-4A22-BE34-978B238B8961}" type="presParOf" srcId="{AA027500-7298-4E1E-96C1-3B7408FA9D6A}" destId="{041B03A5-824D-4807-8783-F7CC12689A95}" srcOrd="1" destOrd="0" presId="urn:microsoft.com/office/officeart/2005/8/layout/vList2"/>
    <dgm:cxn modelId="{A3013896-C904-475D-85F0-8936E506B34E}" type="presParOf" srcId="{AA027500-7298-4E1E-96C1-3B7408FA9D6A}" destId="{D665F1AD-CE48-4B33-AF2B-B277B831A0AC}" srcOrd="2" destOrd="0" presId="urn:microsoft.com/office/officeart/2005/8/layout/vList2"/>
    <dgm:cxn modelId="{51A2F7FA-D5FD-49CE-895C-29D0C5B15440}" type="presParOf" srcId="{AA027500-7298-4E1E-96C1-3B7408FA9D6A}" destId="{C2AB0116-35A9-474A-B4B2-84D263052B14}" srcOrd="3" destOrd="0" presId="urn:microsoft.com/office/officeart/2005/8/layout/vList2"/>
    <dgm:cxn modelId="{4331FEE1-21B2-4551-ACB5-AF86AED87D1A}" type="presParOf" srcId="{AA027500-7298-4E1E-96C1-3B7408FA9D6A}" destId="{E911F6A2-95C9-4B59-AFCF-1B459F47C8CC}" srcOrd="4" destOrd="0" presId="urn:microsoft.com/office/officeart/2005/8/layout/vList2"/>
    <dgm:cxn modelId="{853D43BD-6CDF-458B-8AD7-8A2611309CB6}" type="presParOf" srcId="{AA027500-7298-4E1E-96C1-3B7408FA9D6A}" destId="{2D897E53-E80F-4B08-BBBA-6660030C3ACB}" srcOrd="5" destOrd="0" presId="urn:microsoft.com/office/officeart/2005/8/layout/vList2"/>
    <dgm:cxn modelId="{8FE321FD-AF2C-42F5-93FA-44AA9B0B769E}" type="presParOf" srcId="{AA027500-7298-4E1E-96C1-3B7408FA9D6A}" destId="{961F3104-32E8-4971-AFD2-C1786C10C1B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E521EC-A432-48C6-BF96-E79E2B50B48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C3833F-BE2F-4E2E-A3B1-0972BB78ACB1}">
      <dgm:prSet custT="1"/>
      <dgm:spPr/>
      <dgm:t>
        <a:bodyPr/>
        <a:lstStyle/>
        <a:p>
          <a:r>
            <a:rPr lang="hr-HR" sz="2400" dirty="0"/>
            <a:t>Na vlastelinskom imanju živjeli obrtnici i sluge</a:t>
          </a:r>
          <a:endParaRPr lang="en-US" sz="2400" dirty="0"/>
        </a:p>
      </dgm:t>
    </dgm:pt>
    <dgm:pt modelId="{0A526107-B5EB-4A1E-BF63-EA374731F676}" type="parTrans" cxnId="{15CE5145-7577-45EB-9D23-0663A1BE328B}">
      <dgm:prSet/>
      <dgm:spPr/>
      <dgm:t>
        <a:bodyPr/>
        <a:lstStyle/>
        <a:p>
          <a:endParaRPr lang="hr-HR"/>
        </a:p>
      </dgm:t>
    </dgm:pt>
    <dgm:pt modelId="{E7BA0D6B-2650-4FE1-95F4-6325E9CB6F4B}" type="sibTrans" cxnId="{15CE5145-7577-45EB-9D23-0663A1BE328B}">
      <dgm:prSet/>
      <dgm:spPr/>
      <dgm:t>
        <a:bodyPr/>
        <a:lstStyle/>
        <a:p>
          <a:endParaRPr lang="hr-HR"/>
        </a:p>
      </dgm:t>
    </dgm:pt>
    <dgm:pt modelId="{5E9485E6-B8F9-46D8-8FB0-9FF2049B3D4E}">
      <dgm:prSet custT="1"/>
      <dgm:spPr/>
      <dgm:t>
        <a:bodyPr/>
        <a:lstStyle/>
        <a:p>
          <a:r>
            <a:rPr lang="hr-HR" sz="2400" dirty="0"/>
            <a:t>Upravitelj nadzirao financije</a:t>
          </a:r>
          <a:endParaRPr lang="en-US" sz="2400" dirty="0"/>
        </a:p>
      </dgm:t>
    </dgm:pt>
    <dgm:pt modelId="{60C3ADEB-C73F-40C1-A365-6B4DE9D1D776}" type="parTrans" cxnId="{65A0EBB4-E4C6-4A39-8AF0-6FD893C1EB19}">
      <dgm:prSet/>
      <dgm:spPr/>
      <dgm:t>
        <a:bodyPr/>
        <a:lstStyle/>
        <a:p>
          <a:endParaRPr lang="hr-HR"/>
        </a:p>
      </dgm:t>
    </dgm:pt>
    <dgm:pt modelId="{9569E874-1AF8-429E-B9D7-BB650FE46BED}" type="sibTrans" cxnId="{65A0EBB4-E4C6-4A39-8AF0-6FD893C1EB19}">
      <dgm:prSet/>
      <dgm:spPr/>
      <dgm:t>
        <a:bodyPr/>
        <a:lstStyle/>
        <a:p>
          <a:endParaRPr lang="hr-HR"/>
        </a:p>
      </dgm:t>
    </dgm:pt>
    <dgm:pt modelId="{9C284EAA-3309-4CF0-911B-AE7E8CB2DE3B}">
      <dgm:prSet custT="1"/>
      <dgm:spPr/>
      <dgm:t>
        <a:bodyPr/>
        <a:lstStyle/>
        <a:p>
          <a:r>
            <a:rPr lang="hr-HR" sz="2400" dirty="0"/>
            <a:t>Oružar skrbio o održavanju oružarnice</a:t>
          </a:r>
          <a:endParaRPr lang="en-US" sz="2400" dirty="0"/>
        </a:p>
      </dgm:t>
    </dgm:pt>
    <dgm:pt modelId="{2CF1F8D7-53BF-469A-8552-5039F78ECEBC}" type="parTrans" cxnId="{3065A478-268E-42DA-B931-0CBC456B7911}">
      <dgm:prSet/>
      <dgm:spPr/>
      <dgm:t>
        <a:bodyPr/>
        <a:lstStyle/>
        <a:p>
          <a:endParaRPr lang="hr-HR"/>
        </a:p>
      </dgm:t>
    </dgm:pt>
    <dgm:pt modelId="{2D871E09-0FF8-4A44-B778-1CB7725EA51C}" type="sibTrans" cxnId="{3065A478-268E-42DA-B931-0CBC456B7911}">
      <dgm:prSet/>
      <dgm:spPr/>
      <dgm:t>
        <a:bodyPr/>
        <a:lstStyle/>
        <a:p>
          <a:endParaRPr lang="hr-HR"/>
        </a:p>
      </dgm:t>
    </dgm:pt>
    <dgm:pt modelId="{96878D75-6D32-4782-A7E2-C9AC106CFD38}">
      <dgm:prSet custT="1"/>
      <dgm:spPr/>
      <dgm:t>
        <a:bodyPr/>
        <a:lstStyle/>
        <a:p>
          <a:r>
            <a:rPr lang="hr-HR" sz="2400" dirty="0"/>
            <a:t>Sokolar </a:t>
          </a:r>
          <a:endParaRPr lang="en-US" sz="2400" dirty="0"/>
        </a:p>
      </dgm:t>
    </dgm:pt>
    <dgm:pt modelId="{D5A7865F-2A0B-4B51-8F8F-910E09BDC833}" type="parTrans" cxnId="{C06A521C-D084-47B7-8F92-F280C509E0E0}">
      <dgm:prSet/>
      <dgm:spPr/>
      <dgm:t>
        <a:bodyPr/>
        <a:lstStyle/>
        <a:p>
          <a:endParaRPr lang="hr-HR"/>
        </a:p>
      </dgm:t>
    </dgm:pt>
    <dgm:pt modelId="{C05ECEC4-59E9-4E48-A24D-E5A00BF78062}" type="sibTrans" cxnId="{C06A521C-D084-47B7-8F92-F280C509E0E0}">
      <dgm:prSet/>
      <dgm:spPr/>
      <dgm:t>
        <a:bodyPr/>
        <a:lstStyle/>
        <a:p>
          <a:endParaRPr lang="hr-HR"/>
        </a:p>
      </dgm:t>
    </dgm:pt>
    <dgm:pt modelId="{98640785-ED60-49AA-9ED5-61CC651C53BC}">
      <dgm:prSet custT="1"/>
      <dgm:spPr/>
      <dgm:t>
        <a:bodyPr/>
        <a:lstStyle/>
        <a:p>
          <a:r>
            <a:rPr lang="hr-HR" sz="2400" dirty="0"/>
            <a:t>Sluga koji isključivo skrbio o psima i konjima za lov</a:t>
          </a:r>
          <a:endParaRPr lang="en-US" sz="2400" dirty="0"/>
        </a:p>
      </dgm:t>
    </dgm:pt>
    <dgm:pt modelId="{D423E875-6DB7-4BB6-9445-BD8F0B7F693E}" type="parTrans" cxnId="{8CC8ABDF-140D-451D-A35D-F708B460BF48}">
      <dgm:prSet/>
      <dgm:spPr/>
      <dgm:t>
        <a:bodyPr/>
        <a:lstStyle/>
        <a:p>
          <a:endParaRPr lang="hr-HR"/>
        </a:p>
      </dgm:t>
    </dgm:pt>
    <dgm:pt modelId="{36230C8D-5984-4BF3-8E54-F57964761EB1}" type="sibTrans" cxnId="{8CC8ABDF-140D-451D-A35D-F708B460BF48}">
      <dgm:prSet/>
      <dgm:spPr/>
      <dgm:t>
        <a:bodyPr/>
        <a:lstStyle/>
        <a:p>
          <a:endParaRPr lang="hr-HR"/>
        </a:p>
      </dgm:t>
    </dgm:pt>
    <dgm:pt modelId="{C9EB4E81-6C7B-412B-83DC-5FD0CC1CFBBF}">
      <dgm:prSet custT="1"/>
      <dgm:spPr/>
      <dgm:t>
        <a:bodyPr/>
        <a:lstStyle/>
        <a:p>
          <a:r>
            <a:rPr lang="hr-HR" sz="2400" dirty="0"/>
            <a:t>Sluškinja za održavanje </a:t>
          </a:r>
          <a:r>
            <a:rPr lang="hr-HR" sz="2400" dirty="0" smtClean="0"/>
            <a:t>stolnjaka</a:t>
          </a:r>
          <a:endParaRPr lang="en-US" sz="2400" dirty="0"/>
        </a:p>
      </dgm:t>
    </dgm:pt>
    <dgm:pt modelId="{43C60E9D-8459-42B5-9CC7-971436E9C40F}" type="parTrans" cxnId="{719864B2-323E-4F31-B16B-61A765B9B9DE}">
      <dgm:prSet/>
      <dgm:spPr/>
      <dgm:t>
        <a:bodyPr/>
        <a:lstStyle/>
        <a:p>
          <a:endParaRPr lang="hr-HR"/>
        </a:p>
      </dgm:t>
    </dgm:pt>
    <dgm:pt modelId="{C507FAF0-56A7-4E49-865B-D974D2C8890C}" type="sibTrans" cxnId="{719864B2-323E-4F31-B16B-61A765B9B9DE}">
      <dgm:prSet/>
      <dgm:spPr/>
      <dgm:t>
        <a:bodyPr/>
        <a:lstStyle/>
        <a:p>
          <a:endParaRPr lang="hr-HR"/>
        </a:p>
      </dgm:t>
    </dgm:pt>
    <dgm:pt modelId="{AA027500-7298-4E1E-96C1-3B7408FA9D6A}" type="pres">
      <dgm:prSet presAssocID="{71E521EC-A432-48C6-BF96-E79E2B50B4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76E5E1A-ACFD-4B95-B775-ECBF185B276C}" type="pres">
      <dgm:prSet presAssocID="{72C3833F-BE2F-4E2E-A3B1-0972BB78ACB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A8777A-907C-4C2E-BEAC-7865C67549E0}" type="pres">
      <dgm:prSet presAssocID="{E7BA0D6B-2650-4FE1-95F4-6325E9CB6F4B}" presName="spacer" presStyleCnt="0"/>
      <dgm:spPr/>
    </dgm:pt>
    <dgm:pt modelId="{2A612D2F-3B3C-44F5-B055-21E831648DA1}" type="pres">
      <dgm:prSet presAssocID="{5E9485E6-B8F9-46D8-8FB0-9FF2049B3D4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7BD548-CACB-40CD-A021-274A57FE28CA}" type="pres">
      <dgm:prSet presAssocID="{9569E874-1AF8-429E-B9D7-BB650FE46BED}" presName="spacer" presStyleCnt="0"/>
      <dgm:spPr/>
    </dgm:pt>
    <dgm:pt modelId="{6CA555FB-ADDC-4C10-9BC4-2AA9A9F60436}" type="pres">
      <dgm:prSet presAssocID="{9C284EAA-3309-4CF0-911B-AE7E8CB2DE3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885F9C-72AC-4B4B-A717-D231DA9D3B8A}" type="pres">
      <dgm:prSet presAssocID="{2D871E09-0FF8-4A44-B778-1CB7725EA51C}" presName="spacer" presStyleCnt="0"/>
      <dgm:spPr/>
    </dgm:pt>
    <dgm:pt modelId="{EC403200-7CC3-4ED0-B442-AC5DA077F83F}" type="pres">
      <dgm:prSet presAssocID="{96878D75-6D32-4782-A7E2-C9AC106CFD3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B50DC3-E0C4-4DB0-B196-155050C2B084}" type="pres">
      <dgm:prSet presAssocID="{C05ECEC4-59E9-4E48-A24D-E5A00BF78062}" presName="spacer" presStyleCnt="0"/>
      <dgm:spPr/>
    </dgm:pt>
    <dgm:pt modelId="{202C7BA1-3B30-40CE-ADDF-7D4414F76978}" type="pres">
      <dgm:prSet presAssocID="{98640785-ED60-49AA-9ED5-61CC651C53B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C9A060-467A-462A-BE75-81ED71552825}" type="pres">
      <dgm:prSet presAssocID="{36230C8D-5984-4BF3-8E54-F57964761EB1}" presName="spacer" presStyleCnt="0"/>
      <dgm:spPr/>
    </dgm:pt>
    <dgm:pt modelId="{8445A8F4-58A7-4568-81BD-B63AE5640625}" type="pres">
      <dgm:prSet presAssocID="{C9EB4E81-6C7B-412B-83DC-5FD0CC1CFBB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A941156-CBF4-4BD9-B7E3-CE664C2B43A3}" type="presOf" srcId="{96878D75-6D32-4782-A7E2-C9AC106CFD38}" destId="{EC403200-7CC3-4ED0-B442-AC5DA077F83F}" srcOrd="0" destOrd="0" presId="urn:microsoft.com/office/officeart/2005/8/layout/vList2"/>
    <dgm:cxn modelId="{8C8B140F-8265-4669-BECB-DCD83A713D41}" type="presOf" srcId="{C9EB4E81-6C7B-412B-83DC-5FD0CC1CFBBF}" destId="{8445A8F4-58A7-4568-81BD-B63AE5640625}" srcOrd="0" destOrd="0" presId="urn:microsoft.com/office/officeart/2005/8/layout/vList2"/>
    <dgm:cxn modelId="{ABBC2CE9-36F3-41F3-BAD0-C9574836D00C}" type="presOf" srcId="{71E521EC-A432-48C6-BF96-E79E2B50B48A}" destId="{AA027500-7298-4E1E-96C1-3B7408FA9D6A}" srcOrd="0" destOrd="0" presId="urn:microsoft.com/office/officeart/2005/8/layout/vList2"/>
    <dgm:cxn modelId="{3065A478-268E-42DA-B931-0CBC456B7911}" srcId="{71E521EC-A432-48C6-BF96-E79E2B50B48A}" destId="{9C284EAA-3309-4CF0-911B-AE7E8CB2DE3B}" srcOrd="2" destOrd="0" parTransId="{2CF1F8D7-53BF-469A-8552-5039F78ECEBC}" sibTransId="{2D871E09-0FF8-4A44-B778-1CB7725EA51C}"/>
    <dgm:cxn modelId="{8CC8ABDF-140D-451D-A35D-F708B460BF48}" srcId="{71E521EC-A432-48C6-BF96-E79E2B50B48A}" destId="{98640785-ED60-49AA-9ED5-61CC651C53BC}" srcOrd="4" destOrd="0" parTransId="{D423E875-6DB7-4BB6-9445-BD8F0B7F693E}" sibTransId="{36230C8D-5984-4BF3-8E54-F57964761EB1}"/>
    <dgm:cxn modelId="{65A0EBB4-E4C6-4A39-8AF0-6FD893C1EB19}" srcId="{71E521EC-A432-48C6-BF96-E79E2B50B48A}" destId="{5E9485E6-B8F9-46D8-8FB0-9FF2049B3D4E}" srcOrd="1" destOrd="0" parTransId="{60C3ADEB-C73F-40C1-A365-6B4DE9D1D776}" sibTransId="{9569E874-1AF8-429E-B9D7-BB650FE46BED}"/>
    <dgm:cxn modelId="{E8F74219-37A6-49BD-AFA2-48FDB9989F3E}" type="presOf" srcId="{5E9485E6-B8F9-46D8-8FB0-9FF2049B3D4E}" destId="{2A612D2F-3B3C-44F5-B055-21E831648DA1}" srcOrd="0" destOrd="0" presId="urn:microsoft.com/office/officeart/2005/8/layout/vList2"/>
    <dgm:cxn modelId="{1D423C8A-D874-4E0B-B643-39E503CAB499}" type="presOf" srcId="{72C3833F-BE2F-4E2E-A3B1-0972BB78ACB1}" destId="{376E5E1A-ACFD-4B95-B775-ECBF185B276C}" srcOrd="0" destOrd="0" presId="urn:microsoft.com/office/officeart/2005/8/layout/vList2"/>
    <dgm:cxn modelId="{C06A521C-D084-47B7-8F92-F280C509E0E0}" srcId="{71E521EC-A432-48C6-BF96-E79E2B50B48A}" destId="{96878D75-6D32-4782-A7E2-C9AC106CFD38}" srcOrd="3" destOrd="0" parTransId="{D5A7865F-2A0B-4B51-8F8F-910E09BDC833}" sibTransId="{C05ECEC4-59E9-4E48-A24D-E5A00BF78062}"/>
    <dgm:cxn modelId="{0111BEEA-2700-4684-85C9-9D59D57AF844}" type="presOf" srcId="{98640785-ED60-49AA-9ED5-61CC651C53BC}" destId="{202C7BA1-3B30-40CE-ADDF-7D4414F76978}" srcOrd="0" destOrd="0" presId="urn:microsoft.com/office/officeart/2005/8/layout/vList2"/>
    <dgm:cxn modelId="{15CE5145-7577-45EB-9D23-0663A1BE328B}" srcId="{71E521EC-A432-48C6-BF96-E79E2B50B48A}" destId="{72C3833F-BE2F-4E2E-A3B1-0972BB78ACB1}" srcOrd="0" destOrd="0" parTransId="{0A526107-B5EB-4A1E-BF63-EA374731F676}" sibTransId="{E7BA0D6B-2650-4FE1-95F4-6325E9CB6F4B}"/>
    <dgm:cxn modelId="{ADCDF246-2934-4793-AE1B-25175930FD33}" type="presOf" srcId="{9C284EAA-3309-4CF0-911B-AE7E8CB2DE3B}" destId="{6CA555FB-ADDC-4C10-9BC4-2AA9A9F60436}" srcOrd="0" destOrd="0" presId="urn:microsoft.com/office/officeart/2005/8/layout/vList2"/>
    <dgm:cxn modelId="{719864B2-323E-4F31-B16B-61A765B9B9DE}" srcId="{71E521EC-A432-48C6-BF96-E79E2B50B48A}" destId="{C9EB4E81-6C7B-412B-83DC-5FD0CC1CFBBF}" srcOrd="5" destOrd="0" parTransId="{43C60E9D-8459-42B5-9CC7-971436E9C40F}" sibTransId="{C507FAF0-56A7-4E49-865B-D974D2C8890C}"/>
    <dgm:cxn modelId="{5DA6D4C4-7EB4-4B4E-965A-706CE8728668}" type="presParOf" srcId="{AA027500-7298-4E1E-96C1-3B7408FA9D6A}" destId="{376E5E1A-ACFD-4B95-B775-ECBF185B276C}" srcOrd="0" destOrd="0" presId="urn:microsoft.com/office/officeart/2005/8/layout/vList2"/>
    <dgm:cxn modelId="{44406610-4D84-4BB5-9E18-8756B7B24162}" type="presParOf" srcId="{AA027500-7298-4E1E-96C1-3B7408FA9D6A}" destId="{02A8777A-907C-4C2E-BEAC-7865C67549E0}" srcOrd="1" destOrd="0" presId="urn:microsoft.com/office/officeart/2005/8/layout/vList2"/>
    <dgm:cxn modelId="{3C906E28-ECEB-4B35-B865-C11C945501C1}" type="presParOf" srcId="{AA027500-7298-4E1E-96C1-3B7408FA9D6A}" destId="{2A612D2F-3B3C-44F5-B055-21E831648DA1}" srcOrd="2" destOrd="0" presId="urn:microsoft.com/office/officeart/2005/8/layout/vList2"/>
    <dgm:cxn modelId="{B05E7459-2B8C-4886-8FC2-8515C21D5279}" type="presParOf" srcId="{AA027500-7298-4E1E-96C1-3B7408FA9D6A}" destId="{817BD548-CACB-40CD-A021-274A57FE28CA}" srcOrd="3" destOrd="0" presId="urn:microsoft.com/office/officeart/2005/8/layout/vList2"/>
    <dgm:cxn modelId="{CCDD026B-ECAE-4564-8F3E-EF0C5635273A}" type="presParOf" srcId="{AA027500-7298-4E1E-96C1-3B7408FA9D6A}" destId="{6CA555FB-ADDC-4C10-9BC4-2AA9A9F60436}" srcOrd="4" destOrd="0" presId="urn:microsoft.com/office/officeart/2005/8/layout/vList2"/>
    <dgm:cxn modelId="{E53F606B-9E5F-4EF6-AD0A-3628F6B4E184}" type="presParOf" srcId="{AA027500-7298-4E1E-96C1-3B7408FA9D6A}" destId="{F7885F9C-72AC-4B4B-A717-D231DA9D3B8A}" srcOrd="5" destOrd="0" presId="urn:microsoft.com/office/officeart/2005/8/layout/vList2"/>
    <dgm:cxn modelId="{0FD5EF30-FCD1-42CE-A0F5-A96BC2C6453A}" type="presParOf" srcId="{AA027500-7298-4E1E-96C1-3B7408FA9D6A}" destId="{EC403200-7CC3-4ED0-B442-AC5DA077F83F}" srcOrd="6" destOrd="0" presId="urn:microsoft.com/office/officeart/2005/8/layout/vList2"/>
    <dgm:cxn modelId="{A9BF60C6-02B3-4BA3-A457-908BC37FBAC4}" type="presParOf" srcId="{AA027500-7298-4E1E-96C1-3B7408FA9D6A}" destId="{6BB50DC3-E0C4-4DB0-B196-155050C2B084}" srcOrd="7" destOrd="0" presId="urn:microsoft.com/office/officeart/2005/8/layout/vList2"/>
    <dgm:cxn modelId="{8F300B81-E993-4C60-AD30-A55FC3E339F2}" type="presParOf" srcId="{AA027500-7298-4E1E-96C1-3B7408FA9D6A}" destId="{202C7BA1-3B30-40CE-ADDF-7D4414F76978}" srcOrd="8" destOrd="0" presId="urn:microsoft.com/office/officeart/2005/8/layout/vList2"/>
    <dgm:cxn modelId="{B998382B-E5F1-4E1E-854F-3DAD61A55053}" type="presParOf" srcId="{AA027500-7298-4E1E-96C1-3B7408FA9D6A}" destId="{76C9A060-467A-462A-BE75-81ED71552825}" srcOrd="9" destOrd="0" presId="urn:microsoft.com/office/officeart/2005/8/layout/vList2"/>
    <dgm:cxn modelId="{A41B9E10-C4EE-4EDE-8C38-3EF7F5E91E33}" type="presParOf" srcId="{AA027500-7298-4E1E-96C1-3B7408FA9D6A}" destId="{8445A8F4-58A7-4568-81BD-B63AE564062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734581-DE0F-46A3-A4DD-7D88964164C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6367785-13DD-4E5D-BB5A-CD268201FF11}">
      <dgm:prSet custT="1"/>
      <dgm:spPr/>
      <dgm:t>
        <a:bodyPr/>
        <a:lstStyle/>
        <a:p>
          <a:r>
            <a:rPr lang="hr-HR" sz="2400" dirty="0"/>
            <a:t>Patriciji, bogatiji viši sloj građanstva</a:t>
          </a:r>
          <a:endParaRPr lang="en-US" sz="2400" dirty="0"/>
        </a:p>
      </dgm:t>
    </dgm:pt>
    <dgm:pt modelId="{FC1FAB36-2C48-4DF9-8DDE-B8968420F5B3}" type="parTrans" cxnId="{17747395-A499-48EA-9C23-0AAD4897CCA3}">
      <dgm:prSet/>
      <dgm:spPr/>
      <dgm:t>
        <a:bodyPr/>
        <a:lstStyle/>
        <a:p>
          <a:endParaRPr lang="hr-HR"/>
        </a:p>
      </dgm:t>
    </dgm:pt>
    <dgm:pt modelId="{30E5A48E-2BA1-44CE-8D1C-14D0F8DEF792}" type="sibTrans" cxnId="{17747395-A499-48EA-9C23-0AAD4897CCA3}">
      <dgm:prSet/>
      <dgm:spPr/>
      <dgm:t>
        <a:bodyPr/>
        <a:lstStyle/>
        <a:p>
          <a:endParaRPr lang="hr-HR"/>
        </a:p>
      </dgm:t>
    </dgm:pt>
    <dgm:pt modelId="{530976CC-C58D-4B7F-AAE7-F79638EFC2DB}">
      <dgm:prSet custT="1"/>
      <dgm:spPr/>
      <dgm:t>
        <a:bodyPr/>
        <a:lstStyle/>
        <a:p>
          <a:r>
            <a:rPr lang="hr-HR" sz="2400" dirty="0"/>
            <a:t>Upravljanje gradom i plemićko podrijetlo</a:t>
          </a:r>
          <a:endParaRPr lang="en-US" sz="2400" dirty="0"/>
        </a:p>
      </dgm:t>
    </dgm:pt>
    <dgm:pt modelId="{1AEDE167-3B19-4A3C-AB54-2F305837E9A6}" type="parTrans" cxnId="{7ADD99DA-93CB-4E48-A2D1-031A275A5D61}">
      <dgm:prSet/>
      <dgm:spPr/>
      <dgm:t>
        <a:bodyPr/>
        <a:lstStyle/>
        <a:p>
          <a:endParaRPr lang="hr-HR"/>
        </a:p>
      </dgm:t>
    </dgm:pt>
    <dgm:pt modelId="{9B15463B-49EC-4E6E-BA83-897DE062A4F0}" type="sibTrans" cxnId="{7ADD99DA-93CB-4E48-A2D1-031A275A5D61}">
      <dgm:prSet/>
      <dgm:spPr/>
      <dgm:t>
        <a:bodyPr/>
        <a:lstStyle/>
        <a:p>
          <a:endParaRPr lang="hr-HR"/>
        </a:p>
      </dgm:t>
    </dgm:pt>
    <dgm:pt modelId="{82140188-7199-4C7B-88C6-494F04582E3E}">
      <dgm:prSet custT="1"/>
      <dgm:spPr/>
      <dgm:t>
        <a:bodyPr/>
        <a:lstStyle/>
        <a:p>
          <a:r>
            <a:rPr lang="hr-HR" sz="2400" dirty="0"/>
            <a:t>Pučani, siromašniji sloj građanstva</a:t>
          </a:r>
        </a:p>
      </dgm:t>
    </dgm:pt>
    <dgm:pt modelId="{2663CB6C-EFDA-46F9-9640-F4B852DFBD60}" type="parTrans" cxnId="{5C629D86-7CCD-4E30-89EE-55973D207133}">
      <dgm:prSet/>
      <dgm:spPr/>
      <dgm:t>
        <a:bodyPr/>
        <a:lstStyle/>
        <a:p>
          <a:endParaRPr lang="hr-HR"/>
        </a:p>
      </dgm:t>
    </dgm:pt>
    <dgm:pt modelId="{CC9F7230-425B-4B15-AEB2-0E7C2DC59F67}" type="sibTrans" cxnId="{5C629D86-7CCD-4E30-89EE-55973D207133}">
      <dgm:prSet/>
      <dgm:spPr/>
      <dgm:t>
        <a:bodyPr/>
        <a:lstStyle/>
        <a:p>
          <a:endParaRPr lang="hr-HR"/>
        </a:p>
      </dgm:t>
    </dgm:pt>
    <dgm:pt modelId="{21351291-FD5A-48F4-B78C-4F820E0A6139}">
      <dgm:prSet custT="1"/>
      <dgm:spPr/>
      <dgm:t>
        <a:bodyPr/>
        <a:lstStyle/>
        <a:p>
          <a:r>
            <a:rPr lang="hr-HR" sz="2400" dirty="0"/>
            <a:t>Razvoj komuna, između XI. i XIII. stoljeća</a:t>
          </a:r>
        </a:p>
      </dgm:t>
    </dgm:pt>
    <dgm:pt modelId="{903659C2-611A-4331-85F7-6937C426D4E2}" type="parTrans" cxnId="{5D9D0FBA-7D0F-488A-87ED-F120C4F47072}">
      <dgm:prSet/>
      <dgm:spPr/>
      <dgm:t>
        <a:bodyPr/>
        <a:lstStyle/>
        <a:p>
          <a:endParaRPr lang="hr-HR"/>
        </a:p>
      </dgm:t>
    </dgm:pt>
    <dgm:pt modelId="{82787049-3C7B-4DCC-8D07-1870DCE15331}" type="sibTrans" cxnId="{5D9D0FBA-7D0F-488A-87ED-F120C4F47072}">
      <dgm:prSet/>
      <dgm:spPr/>
      <dgm:t>
        <a:bodyPr/>
        <a:lstStyle/>
        <a:p>
          <a:endParaRPr lang="hr-HR"/>
        </a:p>
      </dgm:t>
    </dgm:pt>
    <dgm:pt modelId="{8BAC3E4E-6B1D-4F40-A2EE-5EA481BCC369}">
      <dgm:prSet custT="1"/>
      <dgm:spPr/>
      <dgm:t>
        <a:bodyPr/>
        <a:lstStyle/>
        <a:p>
          <a:r>
            <a:rPr lang="hr-HR" sz="2400" dirty="0"/>
            <a:t>Komune, općine s razvijenom gradskom upravom</a:t>
          </a:r>
        </a:p>
      </dgm:t>
    </dgm:pt>
    <dgm:pt modelId="{6ABCE180-1CEA-481C-9858-486DEB17FA5A}" type="parTrans" cxnId="{8FEE731C-5C81-45D7-A745-8B13E4D3BF26}">
      <dgm:prSet/>
      <dgm:spPr/>
      <dgm:t>
        <a:bodyPr/>
        <a:lstStyle/>
        <a:p>
          <a:endParaRPr lang="hr-HR"/>
        </a:p>
      </dgm:t>
    </dgm:pt>
    <dgm:pt modelId="{BE957299-57F4-4DCA-B752-97EB78A910C2}" type="sibTrans" cxnId="{8FEE731C-5C81-45D7-A745-8B13E4D3BF26}">
      <dgm:prSet/>
      <dgm:spPr/>
      <dgm:t>
        <a:bodyPr/>
        <a:lstStyle/>
        <a:p>
          <a:endParaRPr lang="hr-HR"/>
        </a:p>
      </dgm:t>
    </dgm:pt>
    <dgm:pt modelId="{F6E4EAF8-88BE-4F2E-A73C-5E2EBA53C960}">
      <dgm:prSet custT="1"/>
      <dgm:spPr/>
      <dgm:t>
        <a:bodyPr/>
        <a:lstStyle/>
        <a:p>
          <a:r>
            <a:rPr lang="hr-HR" sz="2400" dirty="0"/>
            <a:t>Prve komune nastale u Italiji i južnoj </a:t>
          </a:r>
          <a:r>
            <a:rPr lang="hr-HR" sz="2400" dirty="0" smtClean="0"/>
            <a:t>Francuskoj</a:t>
          </a:r>
          <a:endParaRPr lang="hr-HR" sz="2400" dirty="0"/>
        </a:p>
      </dgm:t>
    </dgm:pt>
    <dgm:pt modelId="{AAD3C573-734F-448E-8ED3-146DA5C34F3D}" type="parTrans" cxnId="{2AEDF6F9-77DF-498C-A5C9-78294BCB5677}">
      <dgm:prSet/>
      <dgm:spPr/>
      <dgm:t>
        <a:bodyPr/>
        <a:lstStyle/>
        <a:p>
          <a:endParaRPr lang="hr-HR"/>
        </a:p>
      </dgm:t>
    </dgm:pt>
    <dgm:pt modelId="{1425561F-B287-4DA5-A272-2EEDE8170F9B}" type="sibTrans" cxnId="{2AEDF6F9-77DF-498C-A5C9-78294BCB5677}">
      <dgm:prSet/>
      <dgm:spPr/>
      <dgm:t>
        <a:bodyPr/>
        <a:lstStyle/>
        <a:p>
          <a:endParaRPr lang="hr-HR"/>
        </a:p>
      </dgm:t>
    </dgm:pt>
    <dgm:pt modelId="{FEA69C50-1380-4854-B72A-0A3473343080}">
      <dgm:prSet custT="1"/>
      <dgm:spPr/>
      <dgm:t>
        <a:bodyPr/>
        <a:lstStyle/>
        <a:p>
          <a:r>
            <a:rPr lang="hr-HR" sz="2400" dirty="0"/>
            <a:t>Firenca, slobodna republika</a:t>
          </a:r>
        </a:p>
      </dgm:t>
    </dgm:pt>
    <dgm:pt modelId="{23B07BBB-1354-4375-9DC6-8BEA1F3C7742}" type="parTrans" cxnId="{728BF21A-19EC-4E8C-B359-430A7D7533DE}">
      <dgm:prSet/>
      <dgm:spPr/>
      <dgm:t>
        <a:bodyPr/>
        <a:lstStyle/>
        <a:p>
          <a:endParaRPr lang="hr-HR"/>
        </a:p>
      </dgm:t>
    </dgm:pt>
    <dgm:pt modelId="{B69265D7-616C-44CF-B56D-CFD9BB698FCB}" type="sibTrans" cxnId="{728BF21A-19EC-4E8C-B359-430A7D7533DE}">
      <dgm:prSet/>
      <dgm:spPr/>
      <dgm:t>
        <a:bodyPr/>
        <a:lstStyle/>
        <a:p>
          <a:endParaRPr lang="hr-HR"/>
        </a:p>
      </dgm:t>
    </dgm:pt>
    <dgm:pt modelId="{73A2E6A9-4F7A-461B-88F0-77D4049852C7}" type="pres">
      <dgm:prSet presAssocID="{21734581-DE0F-46A3-A4DD-7D88964164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BF0717E-DB15-4FE7-9B34-28F1C051775D}" type="pres">
      <dgm:prSet presAssocID="{F6367785-13DD-4E5D-BB5A-CD268201FF1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FAFA71-D396-4892-AFEE-5C4E12E1AC80}" type="pres">
      <dgm:prSet presAssocID="{30E5A48E-2BA1-44CE-8D1C-14D0F8DEF792}" presName="spacer" presStyleCnt="0"/>
      <dgm:spPr/>
    </dgm:pt>
    <dgm:pt modelId="{0703AC0A-EEFD-4E05-89DF-98D5C1A9FD86}" type="pres">
      <dgm:prSet presAssocID="{530976CC-C58D-4B7F-AAE7-F79638EFC2D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E2E4FD-E1E9-425D-9AC5-08EECD7B5CC5}" type="pres">
      <dgm:prSet presAssocID="{9B15463B-49EC-4E6E-BA83-897DE062A4F0}" presName="spacer" presStyleCnt="0"/>
      <dgm:spPr/>
    </dgm:pt>
    <dgm:pt modelId="{8558E801-B670-43B7-A5BD-CD03D26E4259}" type="pres">
      <dgm:prSet presAssocID="{82140188-7199-4C7B-88C6-494F04582E3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37BA60-9A88-4EF5-B640-639C73616B85}" type="pres">
      <dgm:prSet presAssocID="{CC9F7230-425B-4B15-AEB2-0E7C2DC59F67}" presName="spacer" presStyleCnt="0"/>
      <dgm:spPr/>
    </dgm:pt>
    <dgm:pt modelId="{96C48687-DF6C-46B0-98F8-BA7362569A48}" type="pres">
      <dgm:prSet presAssocID="{21351291-FD5A-48F4-B78C-4F820E0A613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6CFF8C-1187-486A-85AC-AA5707F2FC4A}" type="pres">
      <dgm:prSet presAssocID="{82787049-3C7B-4DCC-8D07-1870DCE15331}" presName="spacer" presStyleCnt="0"/>
      <dgm:spPr/>
    </dgm:pt>
    <dgm:pt modelId="{AEDF020C-F11C-430D-BE5C-71361622EF2D}" type="pres">
      <dgm:prSet presAssocID="{8BAC3E4E-6B1D-4F40-A2EE-5EA481BCC36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8873A6-36FF-44A2-975F-EDF61C3A20A0}" type="pres">
      <dgm:prSet presAssocID="{BE957299-57F4-4DCA-B752-97EB78A910C2}" presName="spacer" presStyleCnt="0"/>
      <dgm:spPr/>
    </dgm:pt>
    <dgm:pt modelId="{4CC23C91-E0EA-4754-9717-74FD5BCECD76}" type="pres">
      <dgm:prSet presAssocID="{F6E4EAF8-88BE-4F2E-A73C-5E2EBA53C96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19D40C5-4919-4DDB-9046-87234872D1BC}" type="pres">
      <dgm:prSet presAssocID="{1425561F-B287-4DA5-A272-2EEDE8170F9B}" presName="spacer" presStyleCnt="0"/>
      <dgm:spPr/>
    </dgm:pt>
    <dgm:pt modelId="{C6234626-08C4-4D89-A33C-72B371A31C30}" type="pres">
      <dgm:prSet presAssocID="{FEA69C50-1380-4854-B72A-0A347334308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FEE731C-5C81-45D7-A745-8B13E4D3BF26}" srcId="{21734581-DE0F-46A3-A4DD-7D88964164CC}" destId="{8BAC3E4E-6B1D-4F40-A2EE-5EA481BCC369}" srcOrd="4" destOrd="0" parTransId="{6ABCE180-1CEA-481C-9858-486DEB17FA5A}" sibTransId="{BE957299-57F4-4DCA-B752-97EB78A910C2}"/>
    <dgm:cxn modelId="{728BF21A-19EC-4E8C-B359-430A7D7533DE}" srcId="{21734581-DE0F-46A3-A4DD-7D88964164CC}" destId="{FEA69C50-1380-4854-B72A-0A3473343080}" srcOrd="6" destOrd="0" parTransId="{23B07BBB-1354-4375-9DC6-8BEA1F3C7742}" sibTransId="{B69265D7-616C-44CF-B56D-CFD9BB698FCB}"/>
    <dgm:cxn modelId="{7ADD99DA-93CB-4E48-A2D1-031A275A5D61}" srcId="{21734581-DE0F-46A3-A4DD-7D88964164CC}" destId="{530976CC-C58D-4B7F-AAE7-F79638EFC2DB}" srcOrd="1" destOrd="0" parTransId="{1AEDE167-3B19-4A3C-AB54-2F305837E9A6}" sibTransId="{9B15463B-49EC-4E6E-BA83-897DE062A4F0}"/>
    <dgm:cxn modelId="{8A708D9F-3828-479A-AEF3-3B4EF09EF03D}" type="presOf" srcId="{530976CC-C58D-4B7F-AAE7-F79638EFC2DB}" destId="{0703AC0A-EEFD-4E05-89DF-98D5C1A9FD86}" srcOrd="0" destOrd="0" presId="urn:microsoft.com/office/officeart/2005/8/layout/vList2"/>
    <dgm:cxn modelId="{41451C9C-AF1C-4952-BF11-AE78B72CFFDF}" type="presOf" srcId="{21351291-FD5A-48F4-B78C-4F820E0A6139}" destId="{96C48687-DF6C-46B0-98F8-BA7362569A48}" srcOrd="0" destOrd="0" presId="urn:microsoft.com/office/officeart/2005/8/layout/vList2"/>
    <dgm:cxn modelId="{5D9D0FBA-7D0F-488A-87ED-F120C4F47072}" srcId="{21734581-DE0F-46A3-A4DD-7D88964164CC}" destId="{21351291-FD5A-48F4-B78C-4F820E0A6139}" srcOrd="3" destOrd="0" parTransId="{903659C2-611A-4331-85F7-6937C426D4E2}" sibTransId="{82787049-3C7B-4DCC-8D07-1870DCE15331}"/>
    <dgm:cxn modelId="{2F76C491-8CD6-47DD-BA64-CF8C8D49FE14}" type="presOf" srcId="{F6367785-13DD-4E5D-BB5A-CD268201FF11}" destId="{5BF0717E-DB15-4FE7-9B34-28F1C051775D}" srcOrd="0" destOrd="0" presId="urn:microsoft.com/office/officeart/2005/8/layout/vList2"/>
    <dgm:cxn modelId="{5C629D86-7CCD-4E30-89EE-55973D207133}" srcId="{21734581-DE0F-46A3-A4DD-7D88964164CC}" destId="{82140188-7199-4C7B-88C6-494F04582E3E}" srcOrd="2" destOrd="0" parTransId="{2663CB6C-EFDA-46F9-9640-F4B852DFBD60}" sibTransId="{CC9F7230-425B-4B15-AEB2-0E7C2DC59F67}"/>
    <dgm:cxn modelId="{2AEDF6F9-77DF-498C-A5C9-78294BCB5677}" srcId="{21734581-DE0F-46A3-A4DD-7D88964164CC}" destId="{F6E4EAF8-88BE-4F2E-A73C-5E2EBA53C960}" srcOrd="5" destOrd="0" parTransId="{AAD3C573-734F-448E-8ED3-146DA5C34F3D}" sibTransId="{1425561F-B287-4DA5-A272-2EEDE8170F9B}"/>
    <dgm:cxn modelId="{6819ADC3-ED69-4452-A334-3F535151AD6C}" type="presOf" srcId="{21734581-DE0F-46A3-A4DD-7D88964164CC}" destId="{73A2E6A9-4F7A-461B-88F0-77D4049852C7}" srcOrd="0" destOrd="0" presId="urn:microsoft.com/office/officeart/2005/8/layout/vList2"/>
    <dgm:cxn modelId="{17747395-A499-48EA-9C23-0AAD4897CCA3}" srcId="{21734581-DE0F-46A3-A4DD-7D88964164CC}" destId="{F6367785-13DD-4E5D-BB5A-CD268201FF11}" srcOrd="0" destOrd="0" parTransId="{FC1FAB36-2C48-4DF9-8DDE-B8968420F5B3}" sibTransId="{30E5A48E-2BA1-44CE-8D1C-14D0F8DEF792}"/>
    <dgm:cxn modelId="{87E70AAC-E40F-4FD0-9467-AD78370F8E38}" type="presOf" srcId="{F6E4EAF8-88BE-4F2E-A73C-5E2EBA53C960}" destId="{4CC23C91-E0EA-4754-9717-74FD5BCECD76}" srcOrd="0" destOrd="0" presId="urn:microsoft.com/office/officeart/2005/8/layout/vList2"/>
    <dgm:cxn modelId="{B445EA33-699F-48BB-B401-6DB8B8572B3B}" type="presOf" srcId="{FEA69C50-1380-4854-B72A-0A3473343080}" destId="{C6234626-08C4-4D89-A33C-72B371A31C30}" srcOrd="0" destOrd="0" presId="urn:microsoft.com/office/officeart/2005/8/layout/vList2"/>
    <dgm:cxn modelId="{2C498012-67C5-4203-A290-9D4846856114}" type="presOf" srcId="{82140188-7199-4C7B-88C6-494F04582E3E}" destId="{8558E801-B670-43B7-A5BD-CD03D26E4259}" srcOrd="0" destOrd="0" presId="urn:microsoft.com/office/officeart/2005/8/layout/vList2"/>
    <dgm:cxn modelId="{602E6E8D-4B7F-4399-AD07-35248BC6CDEA}" type="presOf" srcId="{8BAC3E4E-6B1D-4F40-A2EE-5EA481BCC369}" destId="{AEDF020C-F11C-430D-BE5C-71361622EF2D}" srcOrd="0" destOrd="0" presId="urn:microsoft.com/office/officeart/2005/8/layout/vList2"/>
    <dgm:cxn modelId="{E33CFC2E-8D6E-4147-BFD0-BAD57666D5D9}" type="presParOf" srcId="{73A2E6A9-4F7A-461B-88F0-77D4049852C7}" destId="{5BF0717E-DB15-4FE7-9B34-28F1C051775D}" srcOrd="0" destOrd="0" presId="urn:microsoft.com/office/officeart/2005/8/layout/vList2"/>
    <dgm:cxn modelId="{7F902DF3-71B0-4762-9169-54F65968D3C7}" type="presParOf" srcId="{73A2E6A9-4F7A-461B-88F0-77D4049852C7}" destId="{4BFAFA71-D396-4892-AFEE-5C4E12E1AC80}" srcOrd="1" destOrd="0" presId="urn:microsoft.com/office/officeart/2005/8/layout/vList2"/>
    <dgm:cxn modelId="{D55572B1-C74B-45CD-9FCF-5E19F872FCC8}" type="presParOf" srcId="{73A2E6A9-4F7A-461B-88F0-77D4049852C7}" destId="{0703AC0A-EEFD-4E05-89DF-98D5C1A9FD86}" srcOrd="2" destOrd="0" presId="urn:microsoft.com/office/officeart/2005/8/layout/vList2"/>
    <dgm:cxn modelId="{395F0FC7-9E20-4F7E-A2AB-FD3F509600C4}" type="presParOf" srcId="{73A2E6A9-4F7A-461B-88F0-77D4049852C7}" destId="{C2E2E4FD-E1E9-425D-9AC5-08EECD7B5CC5}" srcOrd="3" destOrd="0" presId="urn:microsoft.com/office/officeart/2005/8/layout/vList2"/>
    <dgm:cxn modelId="{AC143BEA-3A03-43C7-9CCD-F71101505C0E}" type="presParOf" srcId="{73A2E6A9-4F7A-461B-88F0-77D4049852C7}" destId="{8558E801-B670-43B7-A5BD-CD03D26E4259}" srcOrd="4" destOrd="0" presId="urn:microsoft.com/office/officeart/2005/8/layout/vList2"/>
    <dgm:cxn modelId="{54658C7C-0B14-42E3-8ECF-F81016E42960}" type="presParOf" srcId="{73A2E6A9-4F7A-461B-88F0-77D4049852C7}" destId="{8C37BA60-9A88-4EF5-B640-639C73616B85}" srcOrd="5" destOrd="0" presId="urn:microsoft.com/office/officeart/2005/8/layout/vList2"/>
    <dgm:cxn modelId="{71518942-AA53-4E2D-965B-5A89A3276585}" type="presParOf" srcId="{73A2E6A9-4F7A-461B-88F0-77D4049852C7}" destId="{96C48687-DF6C-46B0-98F8-BA7362569A48}" srcOrd="6" destOrd="0" presId="urn:microsoft.com/office/officeart/2005/8/layout/vList2"/>
    <dgm:cxn modelId="{436947A8-3A48-4AA9-8E2B-F0A278FF503B}" type="presParOf" srcId="{73A2E6A9-4F7A-461B-88F0-77D4049852C7}" destId="{E06CFF8C-1187-486A-85AC-AA5707F2FC4A}" srcOrd="7" destOrd="0" presId="urn:microsoft.com/office/officeart/2005/8/layout/vList2"/>
    <dgm:cxn modelId="{748DCA78-CB6E-4E5C-976E-B18583B99384}" type="presParOf" srcId="{73A2E6A9-4F7A-461B-88F0-77D4049852C7}" destId="{AEDF020C-F11C-430D-BE5C-71361622EF2D}" srcOrd="8" destOrd="0" presId="urn:microsoft.com/office/officeart/2005/8/layout/vList2"/>
    <dgm:cxn modelId="{B15871A6-016B-40AD-8877-0FDA91EA6005}" type="presParOf" srcId="{73A2E6A9-4F7A-461B-88F0-77D4049852C7}" destId="{C28873A6-36FF-44A2-975F-EDF61C3A20A0}" srcOrd="9" destOrd="0" presId="urn:microsoft.com/office/officeart/2005/8/layout/vList2"/>
    <dgm:cxn modelId="{D327BC78-FE3F-4F8D-9B65-8E06136D36F9}" type="presParOf" srcId="{73A2E6A9-4F7A-461B-88F0-77D4049852C7}" destId="{4CC23C91-E0EA-4754-9717-74FD5BCECD76}" srcOrd="10" destOrd="0" presId="urn:microsoft.com/office/officeart/2005/8/layout/vList2"/>
    <dgm:cxn modelId="{641B8D36-D0A5-4C0D-92E8-F3F550692392}" type="presParOf" srcId="{73A2E6A9-4F7A-461B-88F0-77D4049852C7}" destId="{419D40C5-4919-4DDB-9046-87234872D1BC}" srcOrd="11" destOrd="0" presId="urn:microsoft.com/office/officeart/2005/8/layout/vList2"/>
    <dgm:cxn modelId="{03117BAD-D148-4D1F-861F-2AB1F1171476}" type="presParOf" srcId="{73A2E6A9-4F7A-461B-88F0-77D4049852C7}" destId="{C6234626-08C4-4D89-A33C-72B371A31C3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A91B1D-4A2A-4F81-BD86-B26DEEC736A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669051-0C00-4C24-80AE-7E4CB7235852}">
      <dgm:prSet custT="1"/>
      <dgm:spPr/>
      <dgm:t>
        <a:bodyPr/>
        <a:lstStyle/>
        <a:p>
          <a:r>
            <a:rPr lang="hr-HR" sz="2400" dirty="0">
              <a:solidFill>
                <a:schemeClr val="bg1"/>
              </a:solidFill>
            </a:rPr>
            <a:t>Plemstvo živjelo od prihoda s imanja</a:t>
          </a:r>
          <a:endParaRPr lang="en-US" sz="2400" dirty="0">
            <a:solidFill>
              <a:schemeClr val="bg1"/>
            </a:solidFill>
          </a:endParaRPr>
        </a:p>
      </dgm:t>
    </dgm:pt>
    <dgm:pt modelId="{2790D925-AEFC-464D-B18C-3DE8CC7426DA}" type="parTrans" cxnId="{B6EF495B-0E9C-4332-AB35-36D410B17ED7}">
      <dgm:prSet/>
      <dgm:spPr/>
      <dgm:t>
        <a:bodyPr/>
        <a:lstStyle/>
        <a:p>
          <a:endParaRPr lang="en-US"/>
        </a:p>
      </dgm:t>
    </dgm:pt>
    <dgm:pt modelId="{991B3161-7E03-4FC7-967F-FEBA9BF5C466}" type="sibTrans" cxnId="{B6EF495B-0E9C-4332-AB35-36D410B17ED7}">
      <dgm:prSet/>
      <dgm:spPr/>
      <dgm:t>
        <a:bodyPr/>
        <a:lstStyle/>
        <a:p>
          <a:endParaRPr lang="en-US"/>
        </a:p>
      </dgm:t>
    </dgm:pt>
    <dgm:pt modelId="{C620601E-1B59-43B4-8A5D-F99BC3831F81}">
      <dgm:prSet custT="1"/>
      <dgm:spPr/>
      <dgm:t>
        <a:bodyPr/>
        <a:lstStyle/>
        <a:p>
          <a:r>
            <a:rPr lang="hr-HR" sz="2400" dirty="0">
              <a:solidFill>
                <a:schemeClr val="bg1"/>
              </a:solidFill>
            </a:rPr>
            <a:t>Plemići oslobođeni poreza i ostalih davanja</a:t>
          </a:r>
          <a:endParaRPr lang="en-US" sz="2400" dirty="0">
            <a:solidFill>
              <a:schemeClr val="bg1"/>
            </a:solidFill>
          </a:endParaRPr>
        </a:p>
      </dgm:t>
    </dgm:pt>
    <dgm:pt modelId="{785923AB-E206-4D44-B1B6-3EDA5C7F28FD}" type="parTrans" cxnId="{DF8409DC-320B-4462-8030-92C19CF72A8B}">
      <dgm:prSet/>
      <dgm:spPr/>
      <dgm:t>
        <a:bodyPr/>
        <a:lstStyle/>
        <a:p>
          <a:endParaRPr lang="hr-HR"/>
        </a:p>
      </dgm:t>
    </dgm:pt>
    <dgm:pt modelId="{813E310C-D44C-4DD9-8374-4B6C071CB915}" type="sibTrans" cxnId="{DF8409DC-320B-4462-8030-92C19CF72A8B}">
      <dgm:prSet/>
      <dgm:spPr/>
      <dgm:t>
        <a:bodyPr/>
        <a:lstStyle/>
        <a:p>
          <a:endParaRPr lang="hr-HR"/>
        </a:p>
      </dgm:t>
    </dgm:pt>
    <dgm:pt modelId="{334FC808-0F66-49DD-B4D7-787D44834E2B}">
      <dgm:prSet custT="1"/>
      <dgm:spPr/>
      <dgm:t>
        <a:bodyPr/>
        <a:lstStyle/>
        <a:p>
          <a:r>
            <a:rPr lang="hr-HR" sz="2400" dirty="0">
              <a:solidFill>
                <a:schemeClr val="bg1"/>
              </a:solidFill>
            </a:rPr>
            <a:t>Na vlastelinskom imanju živjeli obrtnici i sluge</a:t>
          </a:r>
          <a:endParaRPr lang="en-US" sz="2400" dirty="0">
            <a:solidFill>
              <a:schemeClr val="bg1"/>
            </a:solidFill>
          </a:endParaRPr>
        </a:p>
      </dgm:t>
    </dgm:pt>
    <dgm:pt modelId="{DDE96FC1-942D-417B-8B75-6900D3E50885}" type="parTrans" cxnId="{4A42E61C-715F-45E5-89FD-6FAC8438EE0E}">
      <dgm:prSet/>
      <dgm:spPr/>
      <dgm:t>
        <a:bodyPr/>
        <a:lstStyle/>
        <a:p>
          <a:endParaRPr lang="hr-HR"/>
        </a:p>
      </dgm:t>
    </dgm:pt>
    <dgm:pt modelId="{E2DDA7EB-983E-4DA3-AFFB-978EBF5B81D4}" type="sibTrans" cxnId="{4A42E61C-715F-45E5-89FD-6FAC8438EE0E}">
      <dgm:prSet/>
      <dgm:spPr/>
      <dgm:t>
        <a:bodyPr/>
        <a:lstStyle/>
        <a:p>
          <a:endParaRPr lang="hr-HR"/>
        </a:p>
      </dgm:t>
    </dgm:pt>
    <dgm:pt modelId="{F6F851C2-7F76-4C8A-8723-30B5ECC94C10}">
      <dgm:prSet custT="1"/>
      <dgm:spPr/>
      <dgm:t>
        <a:bodyPr/>
        <a:lstStyle/>
        <a:p>
          <a:r>
            <a:rPr lang="hr-HR" sz="2400" dirty="0">
              <a:solidFill>
                <a:schemeClr val="bg1"/>
              </a:solidFill>
            </a:rPr>
            <a:t>Vlastelinov dom dominira selom</a:t>
          </a:r>
          <a:endParaRPr lang="en-US" sz="2400" dirty="0"/>
        </a:p>
      </dgm:t>
    </dgm:pt>
    <dgm:pt modelId="{22B6568A-846E-4940-8D3F-9C0CCF5E1D22}" type="parTrans" cxnId="{9882933B-9720-4262-BA69-AD086216D3E4}">
      <dgm:prSet/>
      <dgm:spPr/>
      <dgm:t>
        <a:bodyPr/>
        <a:lstStyle/>
        <a:p>
          <a:endParaRPr lang="hr-HR"/>
        </a:p>
      </dgm:t>
    </dgm:pt>
    <dgm:pt modelId="{8E6B496D-C97C-4397-953C-C6C25FCFE2B2}" type="sibTrans" cxnId="{9882933B-9720-4262-BA69-AD086216D3E4}">
      <dgm:prSet/>
      <dgm:spPr/>
      <dgm:t>
        <a:bodyPr/>
        <a:lstStyle/>
        <a:p>
          <a:endParaRPr lang="hr-HR"/>
        </a:p>
      </dgm:t>
    </dgm:pt>
    <dgm:pt modelId="{7AB179E3-4B6E-4907-86AF-C2A87912088E}">
      <dgm:prSet custT="1"/>
      <dgm:spPr/>
      <dgm:t>
        <a:bodyPr/>
        <a:lstStyle/>
        <a:p>
          <a:r>
            <a:rPr lang="hr-HR" sz="2400" dirty="0">
              <a:solidFill>
                <a:schemeClr val="bg1"/>
              </a:solidFill>
            </a:rPr>
            <a:t>Uporaba kamena u gradnji</a:t>
          </a:r>
        </a:p>
      </dgm:t>
    </dgm:pt>
    <dgm:pt modelId="{16C7B38A-82F2-4F81-AF7C-5AAD47A98A36}" type="parTrans" cxnId="{04C99160-C4F6-44C0-A63B-6646E5DA94E2}">
      <dgm:prSet/>
      <dgm:spPr/>
      <dgm:t>
        <a:bodyPr/>
        <a:lstStyle/>
        <a:p>
          <a:endParaRPr lang="hr-HR"/>
        </a:p>
      </dgm:t>
    </dgm:pt>
    <dgm:pt modelId="{3EC2F882-5375-4B87-BFD2-0BB5F8D1E548}" type="sibTrans" cxnId="{04C99160-C4F6-44C0-A63B-6646E5DA94E2}">
      <dgm:prSet/>
      <dgm:spPr/>
      <dgm:t>
        <a:bodyPr/>
        <a:lstStyle/>
        <a:p>
          <a:endParaRPr lang="hr-HR"/>
        </a:p>
      </dgm:t>
    </dgm:pt>
    <dgm:pt modelId="{BBFF817E-4A29-4D76-9835-7F10B1038FEB}">
      <dgm:prSet custT="1"/>
      <dgm:spPr/>
      <dgm:t>
        <a:bodyPr/>
        <a:lstStyle/>
        <a:p>
          <a:r>
            <a:rPr lang="hr-HR" sz="2400" dirty="0">
              <a:solidFill>
                <a:schemeClr val="bg1"/>
              </a:solidFill>
            </a:rPr>
            <a:t>Vrt i pomoćne zgrade</a:t>
          </a:r>
        </a:p>
      </dgm:t>
    </dgm:pt>
    <dgm:pt modelId="{07C7AC6D-5E7A-400D-B79B-FAA1A62DDE1D}" type="parTrans" cxnId="{B468E4F4-29CC-4DA8-A055-25D730037D8B}">
      <dgm:prSet/>
      <dgm:spPr/>
      <dgm:t>
        <a:bodyPr/>
        <a:lstStyle/>
        <a:p>
          <a:endParaRPr lang="hr-HR"/>
        </a:p>
      </dgm:t>
    </dgm:pt>
    <dgm:pt modelId="{BA0C2893-04FD-48C3-B832-31D70AB74214}" type="sibTrans" cxnId="{B468E4F4-29CC-4DA8-A055-25D730037D8B}">
      <dgm:prSet/>
      <dgm:spPr/>
      <dgm:t>
        <a:bodyPr/>
        <a:lstStyle/>
        <a:p>
          <a:endParaRPr lang="hr-HR"/>
        </a:p>
      </dgm:t>
    </dgm:pt>
    <dgm:pt modelId="{3BCA0E99-288B-4789-B18E-6F89632D8412}">
      <dgm:prSet custT="1"/>
      <dgm:spPr/>
      <dgm:t>
        <a:bodyPr/>
        <a:lstStyle/>
        <a:p>
          <a:r>
            <a:rPr lang="hr-HR" sz="2400" dirty="0">
              <a:solidFill>
                <a:schemeClr val="bg1"/>
              </a:solidFill>
            </a:rPr>
            <a:t>Velika dvorana, središnji dio doma</a:t>
          </a:r>
        </a:p>
      </dgm:t>
    </dgm:pt>
    <dgm:pt modelId="{0000DE63-E756-4F8A-806A-5B6AA7FDC93A}" type="parTrans" cxnId="{03C4BC67-5F4A-4B78-8E7F-E279A5A55069}">
      <dgm:prSet/>
      <dgm:spPr/>
      <dgm:t>
        <a:bodyPr/>
        <a:lstStyle/>
        <a:p>
          <a:endParaRPr lang="hr-HR"/>
        </a:p>
      </dgm:t>
    </dgm:pt>
    <dgm:pt modelId="{60487D53-57F2-4CC7-9D56-E02379DB52DD}" type="sibTrans" cxnId="{03C4BC67-5F4A-4B78-8E7F-E279A5A55069}">
      <dgm:prSet/>
      <dgm:spPr/>
      <dgm:t>
        <a:bodyPr/>
        <a:lstStyle/>
        <a:p>
          <a:endParaRPr lang="hr-HR"/>
        </a:p>
      </dgm:t>
    </dgm:pt>
    <dgm:pt modelId="{0AC36CCF-21F3-4182-B310-B87B46BAE80B}" type="pres">
      <dgm:prSet presAssocID="{4FA91B1D-4A2A-4F81-BD86-B26DEEC7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9C13779-78C4-452D-9171-9058F820C6CB}" type="pres">
      <dgm:prSet presAssocID="{45669051-0C00-4C24-80AE-7E4CB723585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86123E-C24A-47DC-B57B-1DB0A25EB5B7}" type="pres">
      <dgm:prSet presAssocID="{991B3161-7E03-4FC7-967F-FEBA9BF5C466}" presName="spacer" presStyleCnt="0"/>
      <dgm:spPr/>
    </dgm:pt>
    <dgm:pt modelId="{5E4800D6-5DA7-47A4-BB05-AB0D08436FDD}" type="pres">
      <dgm:prSet presAssocID="{C620601E-1B59-43B4-8A5D-F99BC3831F8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68680D-ECEF-4244-B092-2F92D3A92969}" type="pres">
      <dgm:prSet presAssocID="{813E310C-D44C-4DD9-8374-4B6C071CB915}" presName="spacer" presStyleCnt="0"/>
      <dgm:spPr/>
    </dgm:pt>
    <dgm:pt modelId="{F9D6DE76-1544-4AD6-84CE-CED3742C4AA1}" type="pres">
      <dgm:prSet presAssocID="{334FC808-0F66-49DD-B4D7-787D44834E2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DDFB8DC-91C9-4915-8633-5B1C44B96B7B}" type="pres">
      <dgm:prSet presAssocID="{E2DDA7EB-983E-4DA3-AFFB-978EBF5B81D4}" presName="spacer" presStyleCnt="0"/>
      <dgm:spPr/>
    </dgm:pt>
    <dgm:pt modelId="{4AF08C9B-3C72-4BE1-A0CA-24FFC21A2AF5}" type="pres">
      <dgm:prSet presAssocID="{F6F851C2-7F76-4C8A-8723-30B5ECC94C1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C01168-D76A-4385-97FD-632516943F08}" type="pres">
      <dgm:prSet presAssocID="{8E6B496D-C97C-4397-953C-C6C25FCFE2B2}" presName="spacer" presStyleCnt="0"/>
      <dgm:spPr/>
    </dgm:pt>
    <dgm:pt modelId="{2E399C62-B9A1-4C1D-9834-A3A51E564DCC}" type="pres">
      <dgm:prSet presAssocID="{7AB179E3-4B6E-4907-86AF-C2A87912088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E49DBD-2806-4587-AFFC-623FC45984D9}" type="pres">
      <dgm:prSet presAssocID="{3EC2F882-5375-4B87-BFD2-0BB5F8D1E548}" presName="spacer" presStyleCnt="0"/>
      <dgm:spPr/>
    </dgm:pt>
    <dgm:pt modelId="{F574597A-494B-4B37-BE36-E0938FBCDEDD}" type="pres">
      <dgm:prSet presAssocID="{BBFF817E-4A29-4D76-9835-7F10B1038FE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05FCAF-9E4C-4BDC-8DA7-4A7D5F1B730B}" type="pres">
      <dgm:prSet presAssocID="{BA0C2893-04FD-48C3-B832-31D70AB74214}" presName="spacer" presStyleCnt="0"/>
      <dgm:spPr/>
    </dgm:pt>
    <dgm:pt modelId="{DD216FAE-C6D2-4F52-95C7-B348D12D16CA}" type="pres">
      <dgm:prSet presAssocID="{3BCA0E99-288B-4789-B18E-6F89632D841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882933B-9720-4262-BA69-AD086216D3E4}" srcId="{4FA91B1D-4A2A-4F81-BD86-B26DEEC736AF}" destId="{F6F851C2-7F76-4C8A-8723-30B5ECC94C10}" srcOrd="3" destOrd="0" parTransId="{22B6568A-846E-4940-8D3F-9C0CCF5E1D22}" sibTransId="{8E6B496D-C97C-4397-953C-C6C25FCFE2B2}"/>
    <dgm:cxn modelId="{5E3AA0A4-4212-4F91-BB66-2CCF3BDC91CC}" type="presOf" srcId="{3BCA0E99-288B-4789-B18E-6F89632D8412}" destId="{DD216FAE-C6D2-4F52-95C7-B348D12D16CA}" srcOrd="0" destOrd="0" presId="urn:microsoft.com/office/officeart/2005/8/layout/vList2"/>
    <dgm:cxn modelId="{DEA2216D-E326-4F7B-80EB-B7F98F35BFD2}" type="presOf" srcId="{4FA91B1D-4A2A-4F81-BD86-B26DEEC736AF}" destId="{0AC36CCF-21F3-4182-B310-B87B46BAE80B}" srcOrd="0" destOrd="0" presId="urn:microsoft.com/office/officeart/2005/8/layout/vList2"/>
    <dgm:cxn modelId="{1269B72E-467F-4C4E-975C-A7490462FED2}" type="presOf" srcId="{BBFF817E-4A29-4D76-9835-7F10B1038FEB}" destId="{F574597A-494B-4B37-BE36-E0938FBCDEDD}" srcOrd="0" destOrd="0" presId="urn:microsoft.com/office/officeart/2005/8/layout/vList2"/>
    <dgm:cxn modelId="{81F590E7-0467-477B-A440-1C0E543A84BD}" type="presOf" srcId="{45669051-0C00-4C24-80AE-7E4CB7235852}" destId="{39C13779-78C4-452D-9171-9058F820C6CB}" srcOrd="0" destOrd="0" presId="urn:microsoft.com/office/officeart/2005/8/layout/vList2"/>
    <dgm:cxn modelId="{DF8409DC-320B-4462-8030-92C19CF72A8B}" srcId="{4FA91B1D-4A2A-4F81-BD86-B26DEEC736AF}" destId="{C620601E-1B59-43B4-8A5D-F99BC3831F81}" srcOrd="1" destOrd="0" parTransId="{785923AB-E206-4D44-B1B6-3EDA5C7F28FD}" sibTransId="{813E310C-D44C-4DD9-8374-4B6C071CB915}"/>
    <dgm:cxn modelId="{03C4BC67-5F4A-4B78-8E7F-E279A5A55069}" srcId="{4FA91B1D-4A2A-4F81-BD86-B26DEEC736AF}" destId="{3BCA0E99-288B-4789-B18E-6F89632D8412}" srcOrd="6" destOrd="0" parTransId="{0000DE63-E756-4F8A-806A-5B6AA7FDC93A}" sibTransId="{60487D53-57F2-4CC7-9D56-E02379DB52DD}"/>
    <dgm:cxn modelId="{382B1B1C-47BA-4B85-A3EB-E72C129DAF6A}" type="presOf" srcId="{334FC808-0F66-49DD-B4D7-787D44834E2B}" destId="{F9D6DE76-1544-4AD6-84CE-CED3742C4AA1}" srcOrd="0" destOrd="0" presId="urn:microsoft.com/office/officeart/2005/8/layout/vList2"/>
    <dgm:cxn modelId="{B468E4F4-29CC-4DA8-A055-25D730037D8B}" srcId="{4FA91B1D-4A2A-4F81-BD86-B26DEEC736AF}" destId="{BBFF817E-4A29-4D76-9835-7F10B1038FEB}" srcOrd="5" destOrd="0" parTransId="{07C7AC6D-5E7A-400D-B79B-FAA1A62DDE1D}" sibTransId="{BA0C2893-04FD-48C3-B832-31D70AB74214}"/>
    <dgm:cxn modelId="{9425E9CA-5BD7-4A57-B276-DC5B85B727E2}" type="presOf" srcId="{C620601E-1B59-43B4-8A5D-F99BC3831F81}" destId="{5E4800D6-5DA7-47A4-BB05-AB0D08436FDD}" srcOrd="0" destOrd="0" presId="urn:microsoft.com/office/officeart/2005/8/layout/vList2"/>
    <dgm:cxn modelId="{04C99160-C4F6-44C0-A63B-6646E5DA94E2}" srcId="{4FA91B1D-4A2A-4F81-BD86-B26DEEC736AF}" destId="{7AB179E3-4B6E-4907-86AF-C2A87912088E}" srcOrd="4" destOrd="0" parTransId="{16C7B38A-82F2-4F81-AF7C-5AAD47A98A36}" sibTransId="{3EC2F882-5375-4B87-BFD2-0BB5F8D1E548}"/>
    <dgm:cxn modelId="{B6EF495B-0E9C-4332-AB35-36D410B17ED7}" srcId="{4FA91B1D-4A2A-4F81-BD86-B26DEEC736AF}" destId="{45669051-0C00-4C24-80AE-7E4CB7235852}" srcOrd="0" destOrd="0" parTransId="{2790D925-AEFC-464D-B18C-3DE8CC7426DA}" sibTransId="{991B3161-7E03-4FC7-967F-FEBA9BF5C466}"/>
    <dgm:cxn modelId="{01616694-E358-44DE-9AB3-884B346FB7C4}" type="presOf" srcId="{7AB179E3-4B6E-4907-86AF-C2A87912088E}" destId="{2E399C62-B9A1-4C1D-9834-A3A51E564DCC}" srcOrd="0" destOrd="0" presId="urn:microsoft.com/office/officeart/2005/8/layout/vList2"/>
    <dgm:cxn modelId="{317B4FCD-A34F-4622-BB76-C9734CCD9907}" type="presOf" srcId="{F6F851C2-7F76-4C8A-8723-30B5ECC94C10}" destId="{4AF08C9B-3C72-4BE1-A0CA-24FFC21A2AF5}" srcOrd="0" destOrd="0" presId="urn:microsoft.com/office/officeart/2005/8/layout/vList2"/>
    <dgm:cxn modelId="{4A42E61C-715F-45E5-89FD-6FAC8438EE0E}" srcId="{4FA91B1D-4A2A-4F81-BD86-B26DEEC736AF}" destId="{334FC808-0F66-49DD-B4D7-787D44834E2B}" srcOrd="2" destOrd="0" parTransId="{DDE96FC1-942D-417B-8B75-6900D3E50885}" sibTransId="{E2DDA7EB-983E-4DA3-AFFB-978EBF5B81D4}"/>
    <dgm:cxn modelId="{A77B15B5-7AD2-4C07-A474-E371DFCEF21C}" type="presParOf" srcId="{0AC36CCF-21F3-4182-B310-B87B46BAE80B}" destId="{39C13779-78C4-452D-9171-9058F820C6CB}" srcOrd="0" destOrd="0" presId="urn:microsoft.com/office/officeart/2005/8/layout/vList2"/>
    <dgm:cxn modelId="{0012B50F-EB03-4666-8CA0-7C2793745BA0}" type="presParOf" srcId="{0AC36CCF-21F3-4182-B310-B87B46BAE80B}" destId="{9486123E-C24A-47DC-B57B-1DB0A25EB5B7}" srcOrd="1" destOrd="0" presId="urn:microsoft.com/office/officeart/2005/8/layout/vList2"/>
    <dgm:cxn modelId="{B857BF25-9AE4-4080-88D2-1751D8275964}" type="presParOf" srcId="{0AC36CCF-21F3-4182-B310-B87B46BAE80B}" destId="{5E4800D6-5DA7-47A4-BB05-AB0D08436FDD}" srcOrd="2" destOrd="0" presId="urn:microsoft.com/office/officeart/2005/8/layout/vList2"/>
    <dgm:cxn modelId="{804915E7-D997-4EA7-9D21-AAD35E3B2582}" type="presParOf" srcId="{0AC36CCF-21F3-4182-B310-B87B46BAE80B}" destId="{8868680D-ECEF-4244-B092-2F92D3A92969}" srcOrd="3" destOrd="0" presId="urn:microsoft.com/office/officeart/2005/8/layout/vList2"/>
    <dgm:cxn modelId="{1C5A1EF6-5700-4650-AA76-7691DDA9A93A}" type="presParOf" srcId="{0AC36CCF-21F3-4182-B310-B87B46BAE80B}" destId="{F9D6DE76-1544-4AD6-84CE-CED3742C4AA1}" srcOrd="4" destOrd="0" presId="urn:microsoft.com/office/officeart/2005/8/layout/vList2"/>
    <dgm:cxn modelId="{452053D5-AC86-44FE-9884-E9DBA71839A9}" type="presParOf" srcId="{0AC36CCF-21F3-4182-B310-B87B46BAE80B}" destId="{1DDFB8DC-91C9-4915-8633-5B1C44B96B7B}" srcOrd="5" destOrd="0" presId="urn:microsoft.com/office/officeart/2005/8/layout/vList2"/>
    <dgm:cxn modelId="{92322911-FC3E-449C-9FD4-E340D7D409A3}" type="presParOf" srcId="{0AC36CCF-21F3-4182-B310-B87B46BAE80B}" destId="{4AF08C9B-3C72-4BE1-A0CA-24FFC21A2AF5}" srcOrd="6" destOrd="0" presId="urn:microsoft.com/office/officeart/2005/8/layout/vList2"/>
    <dgm:cxn modelId="{DE470D7A-C98E-421D-8BF3-9DCDEE8CF71F}" type="presParOf" srcId="{0AC36CCF-21F3-4182-B310-B87B46BAE80B}" destId="{D5C01168-D76A-4385-97FD-632516943F08}" srcOrd="7" destOrd="0" presId="urn:microsoft.com/office/officeart/2005/8/layout/vList2"/>
    <dgm:cxn modelId="{27DF004B-49E5-4DBB-8970-9EB62277A882}" type="presParOf" srcId="{0AC36CCF-21F3-4182-B310-B87B46BAE80B}" destId="{2E399C62-B9A1-4C1D-9834-A3A51E564DCC}" srcOrd="8" destOrd="0" presId="urn:microsoft.com/office/officeart/2005/8/layout/vList2"/>
    <dgm:cxn modelId="{8561047B-932D-4D62-B2AB-3013AFED7CC4}" type="presParOf" srcId="{0AC36CCF-21F3-4182-B310-B87B46BAE80B}" destId="{86E49DBD-2806-4587-AFFC-623FC45984D9}" srcOrd="9" destOrd="0" presId="urn:microsoft.com/office/officeart/2005/8/layout/vList2"/>
    <dgm:cxn modelId="{F0BAADB0-2E3D-4007-96C1-071D1E7FDED8}" type="presParOf" srcId="{0AC36CCF-21F3-4182-B310-B87B46BAE80B}" destId="{F574597A-494B-4B37-BE36-E0938FBCDEDD}" srcOrd="10" destOrd="0" presId="urn:microsoft.com/office/officeart/2005/8/layout/vList2"/>
    <dgm:cxn modelId="{12863D9A-FD34-4091-B49E-05C5B35A9D6B}" type="presParOf" srcId="{0AC36CCF-21F3-4182-B310-B87B46BAE80B}" destId="{8805FCAF-9E4C-4BDC-8DA7-4A7D5F1B730B}" srcOrd="11" destOrd="0" presId="urn:microsoft.com/office/officeart/2005/8/layout/vList2"/>
    <dgm:cxn modelId="{CFB2144E-81F7-43B6-830A-B4647EE1C0CB}" type="presParOf" srcId="{0AC36CCF-21F3-4182-B310-B87B46BAE80B}" destId="{DD216FAE-C6D2-4F52-95C7-B348D12D16C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60C784-54A8-4418-801C-D3CD075FCFA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F8B99BD-1A67-4330-8CD8-BED85C2A95C0}">
      <dgm:prSet custT="1"/>
      <dgm:spPr/>
      <dgm:t>
        <a:bodyPr/>
        <a:lstStyle/>
        <a:p>
          <a:r>
            <a:rPr lang="hr-HR" sz="2400" dirty="0">
              <a:solidFill>
                <a:schemeClr val="bg1"/>
              </a:solidFill>
            </a:rPr>
            <a:t>Razvoj trgovine dovodi do pojave i razvoja gradova</a:t>
          </a:r>
          <a:endParaRPr lang="en-US" sz="2400" dirty="0"/>
        </a:p>
      </dgm:t>
    </dgm:pt>
    <dgm:pt modelId="{DE8B5EC1-DAC5-4047-B94F-6E48FEF9B7FA}" type="sibTrans" cxnId="{0911FCF6-6730-465A-93B1-FC9226EBFFCA}">
      <dgm:prSet/>
      <dgm:spPr/>
      <dgm:t>
        <a:bodyPr/>
        <a:lstStyle/>
        <a:p>
          <a:endParaRPr lang="en-US"/>
        </a:p>
      </dgm:t>
    </dgm:pt>
    <dgm:pt modelId="{801E138B-E22D-4E32-80D4-0FBF475E8B3F}" type="parTrans" cxnId="{0911FCF6-6730-465A-93B1-FC9226EBFFCA}">
      <dgm:prSet/>
      <dgm:spPr/>
      <dgm:t>
        <a:bodyPr/>
        <a:lstStyle/>
        <a:p>
          <a:endParaRPr lang="en-US"/>
        </a:p>
      </dgm:t>
    </dgm:pt>
    <dgm:pt modelId="{3BABB1A6-CAC1-40E0-9DFC-29C94AE0BB46}">
      <dgm:prSet custT="1"/>
      <dgm:spPr/>
      <dgm:t>
        <a:bodyPr/>
        <a:lstStyle/>
        <a:p>
          <a:r>
            <a:rPr lang="hr-HR" sz="2400" dirty="0">
              <a:solidFill>
                <a:schemeClr val="bg1"/>
              </a:solidFill>
            </a:rPr>
            <a:t>Građani se bave uglavnom obrtom i trgovinom</a:t>
          </a:r>
        </a:p>
      </dgm:t>
    </dgm:pt>
    <dgm:pt modelId="{41C8946E-F0A3-4E29-A274-E3D4C7B8E2C6}" type="parTrans" cxnId="{587C8AAB-877C-4A84-89AB-0A6372012759}">
      <dgm:prSet/>
      <dgm:spPr/>
      <dgm:t>
        <a:bodyPr/>
        <a:lstStyle/>
        <a:p>
          <a:endParaRPr lang="hr-HR"/>
        </a:p>
      </dgm:t>
    </dgm:pt>
    <dgm:pt modelId="{A06B1C36-351E-4AA9-9E9D-A2B8CE0C52F7}" type="sibTrans" cxnId="{587C8AAB-877C-4A84-89AB-0A6372012759}">
      <dgm:prSet/>
      <dgm:spPr/>
      <dgm:t>
        <a:bodyPr/>
        <a:lstStyle/>
        <a:p>
          <a:endParaRPr lang="hr-HR"/>
        </a:p>
      </dgm:t>
    </dgm:pt>
    <dgm:pt modelId="{BDFD5144-3580-456B-8858-50EA771A56B8}">
      <dgm:prSet custT="1"/>
      <dgm:spPr/>
      <dgm:t>
        <a:bodyPr/>
        <a:lstStyle/>
        <a:p>
          <a:r>
            <a:rPr lang="hr-HR" sz="2400" dirty="0">
              <a:solidFill>
                <a:schemeClr val="bg1"/>
              </a:solidFill>
            </a:rPr>
            <a:t>Razvoj poljodjelstva</a:t>
          </a:r>
        </a:p>
      </dgm:t>
    </dgm:pt>
    <dgm:pt modelId="{AE9D53D7-8705-4AE8-914C-B75725031EE4}" type="parTrans" cxnId="{76CB8713-9953-430A-84BB-6E42465669FE}">
      <dgm:prSet/>
      <dgm:spPr/>
      <dgm:t>
        <a:bodyPr/>
        <a:lstStyle/>
        <a:p>
          <a:endParaRPr lang="hr-HR"/>
        </a:p>
      </dgm:t>
    </dgm:pt>
    <dgm:pt modelId="{213BE4A2-C5A3-4757-A6FC-42120E308D82}" type="sibTrans" cxnId="{76CB8713-9953-430A-84BB-6E42465669FE}">
      <dgm:prSet/>
      <dgm:spPr/>
      <dgm:t>
        <a:bodyPr/>
        <a:lstStyle/>
        <a:p>
          <a:endParaRPr lang="hr-HR"/>
        </a:p>
      </dgm:t>
    </dgm:pt>
    <dgm:pt modelId="{03BAA86C-4162-49F4-99D0-4A03C7D464C2}">
      <dgm:prSet custT="1"/>
      <dgm:spPr/>
      <dgm:t>
        <a:bodyPr/>
        <a:lstStyle/>
        <a:p>
          <a:r>
            <a:rPr lang="hr-HR" sz="2400" dirty="0">
              <a:solidFill>
                <a:schemeClr val="bg1"/>
              </a:solidFill>
            </a:rPr>
            <a:t>Stanovnici grada bili su slobodni</a:t>
          </a:r>
        </a:p>
      </dgm:t>
    </dgm:pt>
    <dgm:pt modelId="{45B8BFA8-35F0-41A5-AF1F-C751CF5E54DE}" type="parTrans" cxnId="{4A949EA2-9884-4276-8CA0-598A9950C33E}">
      <dgm:prSet/>
      <dgm:spPr/>
      <dgm:t>
        <a:bodyPr/>
        <a:lstStyle/>
        <a:p>
          <a:endParaRPr lang="hr-HR"/>
        </a:p>
      </dgm:t>
    </dgm:pt>
    <dgm:pt modelId="{FA311A1E-87E7-47A2-A2EC-6EE212781A13}" type="sibTrans" cxnId="{4A949EA2-9884-4276-8CA0-598A9950C33E}">
      <dgm:prSet/>
      <dgm:spPr/>
      <dgm:t>
        <a:bodyPr/>
        <a:lstStyle/>
        <a:p>
          <a:endParaRPr lang="hr-HR"/>
        </a:p>
      </dgm:t>
    </dgm:pt>
    <dgm:pt modelId="{184D39A5-EE0A-4BC6-8DE5-9CE0AF558C1F}">
      <dgm:prSet custT="1"/>
      <dgm:spPr/>
      <dgm:t>
        <a:bodyPr/>
        <a:lstStyle/>
        <a:p>
          <a:r>
            <a:rPr lang="hr-HR" sz="2400" dirty="0">
              <a:solidFill>
                <a:schemeClr val="bg1"/>
              </a:solidFill>
            </a:rPr>
            <a:t>Grad imao vlastito pravo i sudstvo</a:t>
          </a:r>
        </a:p>
      </dgm:t>
    </dgm:pt>
    <dgm:pt modelId="{08CA21A8-9C3B-4F96-808F-76C9CD3BF0CF}" type="parTrans" cxnId="{1CE11A3E-7CF4-44E8-9B97-836112B2ECA3}">
      <dgm:prSet/>
      <dgm:spPr/>
      <dgm:t>
        <a:bodyPr/>
        <a:lstStyle/>
        <a:p>
          <a:endParaRPr lang="hr-HR"/>
        </a:p>
      </dgm:t>
    </dgm:pt>
    <dgm:pt modelId="{C4C982F1-6EB0-4660-A33A-01FD9C0C20A8}" type="sibTrans" cxnId="{1CE11A3E-7CF4-44E8-9B97-836112B2ECA3}">
      <dgm:prSet/>
      <dgm:spPr/>
      <dgm:t>
        <a:bodyPr/>
        <a:lstStyle/>
        <a:p>
          <a:endParaRPr lang="hr-HR"/>
        </a:p>
      </dgm:t>
    </dgm:pt>
    <dgm:pt modelId="{31CF678D-8DD3-4826-92D0-B0FB2D81C945}">
      <dgm:prSet custT="1"/>
      <dgm:spPr/>
      <dgm:t>
        <a:bodyPr/>
        <a:lstStyle/>
        <a:p>
          <a:r>
            <a:rPr lang="hr-HR" sz="2400" dirty="0">
              <a:solidFill>
                <a:schemeClr val="bg1"/>
              </a:solidFill>
            </a:rPr>
            <a:t>Različite povlastice i slobode</a:t>
          </a:r>
        </a:p>
      </dgm:t>
    </dgm:pt>
    <dgm:pt modelId="{AAB9AF01-DD7B-4DCD-9CA3-61F49F4D91FD}" type="parTrans" cxnId="{C6CD2A13-E198-46B6-87E1-846EF1A2763C}">
      <dgm:prSet/>
      <dgm:spPr/>
      <dgm:t>
        <a:bodyPr/>
        <a:lstStyle/>
        <a:p>
          <a:endParaRPr lang="hr-HR"/>
        </a:p>
      </dgm:t>
    </dgm:pt>
    <dgm:pt modelId="{EBE0CABB-BC4B-491D-A921-0FF32E1DB8A2}" type="sibTrans" cxnId="{C6CD2A13-E198-46B6-87E1-846EF1A2763C}">
      <dgm:prSet/>
      <dgm:spPr/>
      <dgm:t>
        <a:bodyPr/>
        <a:lstStyle/>
        <a:p>
          <a:endParaRPr lang="hr-HR"/>
        </a:p>
      </dgm:t>
    </dgm:pt>
    <dgm:pt modelId="{8AC9299D-2D12-4551-8A94-8C4A2B5BD013}">
      <dgm:prSet custT="1"/>
      <dgm:spPr/>
      <dgm:t>
        <a:bodyPr/>
        <a:lstStyle/>
        <a:p>
          <a:r>
            <a:rPr lang="hr-HR" sz="2400" dirty="0">
              <a:solidFill>
                <a:schemeClr val="bg1"/>
              </a:solidFill>
            </a:rPr>
            <a:t>Stvaranje trgovačkih tvrtki</a:t>
          </a:r>
        </a:p>
      </dgm:t>
    </dgm:pt>
    <dgm:pt modelId="{480E359D-A079-467B-86EF-E81F89B487E7}" type="parTrans" cxnId="{C09AFEB5-D4D6-4BC1-AA54-F75250926A96}">
      <dgm:prSet/>
      <dgm:spPr/>
      <dgm:t>
        <a:bodyPr/>
        <a:lstStyle/>
        <a:p>
          <a:endParaRPr lang="hr-HR"/>
        </a:p>
      </dgm:t>
    </dgm:pt>
    <dgm:pt modelId="{8298F545-BB31-44CE-B255-80C2E6687E44}" type="sibTrans" cxnId="{C09AFEB5-D4D6-4BC1-AA54-F75250926A96}">
      <dgm:prSet/>
      <dgm:spPr/>
      <dgm:t>
        <a:bodyPr/>
        <a:lstStyle/>
        <a:p>
          <a:endParaRPr lang="hr-HR"/>
        </a:p>
      </dgm:t>
    </dgm:pt>
    <dgm:pt modelId="{86B01DC3-B87E-4012-8794-A1419E05218B}" type="pres">
      <dgm:prSet presAssocID="{E460C784-54A8-4418-801C-D3CD075FCF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B591513-DF2F-4F61-964E-0E361C3957E6}" type="pres">
      <dgm:prSet presAssocID="{0F8B99BD-1A67-4330-8CD8-BED85C2A95C0}" presName="parentText" presStyleLbl="node1" presStyleIdx="0" presStyleCnt="7" custLinFactNeighborY="-249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074564-98CB-4681-90B0-33CF57A2CE8A}" type="pres">
      <dgm:prSet presAssocID="{DE8B5EC1-DAC5-4047-B94F-6E48FEF9B7FA}" presName="spacer" presStyleCnt="0"/>
      <dgm:spPr/>
    </dgm:pt>
    <dgm:pt modelId="{103C4205-01F9-4416-8CED-1A603042C0F9}" type="pres">
      <dgm:prSet presAssocID="{3BABB1A6-CAC1-40E0-9DFC-29C94AE0BB4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201788-B104-401F-84BD-ED7141E934EE}" type="pres">
      <dgm:prSet presAssocID="{A06B1C36-351E-4AA9-9E9D-A2B8CE0C52F7}" presName="spacer" presStyleCnt="0"/>
      <dgm:spPr/>
    </dgm:pt>
    <dgm:pt modelId="{86379939-AFB1-4672-BE31-E5140CDA18B0}" type="pres">
      <dgm:prSet presAssocID="{BDFD5144-3580-456B-8858-50EA771A56B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5528BD-E29D-4CAB-9D47-3611E395A381}" type="pres">
      <dgm:prSet presAssocID="{213BE4A2-C5A3-4757-A6FC-42120E308D82}" presName="spacer" presStyleCnt="0"/>
      <dgm:spPr/>
    </dgm:pt>
    <dgm:pt modelId="{B738E769-DBF4-4245-96BE-B1D665228E02}" type="pres">
      <dgm:prSet presAssocID="{03BAA86C-4162-49F4-99D0-4A03C7D464C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57F620-DFFC-4F42-BD72-77F26C907C78}" type="pres">
      <dgm:prSet presAssocID="{FA311A1E-87E7-47A2-A2EC-6EE212781A13}" presName="spacer" presStyleCnt="0"/>
      <dgm:spPr/>
    </dgm:pt>
    <dgm:pt modelId="{565ED74C-09D9-4CC8-B016-213363B35438}" type="pres">
      <dgm:prSet presAssocID="{184D39A5-EE0A-4BC6-8DE5-9CE0AF558C1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8C6625-9234-4734-B085-53CB3FB581A9}" type="pres">
      <dgm:prSet presAssocID="{C4C982F1-6EB0-4660-A33A-01FD9C0C20A8}" presName="spacer" presStyleCnt="0"/>
      <dgm:spPr/>
    </dgm:pt>
    <dgm:pt modelId="{D3FD8E2E-FD5F-4118-9407-B098E09CC79E}" type="pres">
      <dgm:prSet presAssocID="{31CF678D-8DD3-4826-92D0-B0FB2D81C94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ABE5F4-1034-43A3-9D80-367CE5983568}" type="pres">
      <dgm:prSet presAssocID="{EBE0CABB-BC4B-491D-A921-0FF32E1DB8A2}" presName="spacer" presStyleCnt="0"/>
      <dgm:spPr/>
    </dgm:pt>
    <dgm:pt modelId="{0AE09C6B-2222-4500-B907-63A01D108616}" type="pres">
      <dgm:prSet presAssocID="{8AC9299D-2D12-4551-8A94-8C4A2B5BD01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3D6F274-D876-4EAE-8D0C-CD253D7B45DD}" type="presOf" srcId="{8AC9299D-2D12-4551-8A94-8C4A2B5BD013}" destId="{0AE09C6B-2222-4500-B907-63A01D108616}" srcOrd="0" destOrd="0" presId="urn:microsoft.com/office/officeart/2005/8/layout/vList2"/>
    <dgm:cxn modelId="{0AE31167-112D-49F9-B21A-0C6E456D7270}" type="presOf" srcId="{31CF678D-8DD3-4826-92D0-B0FB2D81C945}" destId="{D3FD8E2E-FD5F-4118-9407-B098E09CC79E}" srcOrd="0" destOrd="0" presId="urn:microsoft.com/office/officeart/2005/8/layout/vList2"/>
    <dgm:cxn modelId="{4A949EA2-9884-4276-8CA0-598A9950C33E}" srcId="{E460C784-54A8-4418-801C-D3CD075FCFA4}" destId="{03BAA86C-4162-49F4-99D0-4A03C7D464C2}" srcOrd="3" destOrd="0" parTransId="{45B8BFA8-35F0-41A5-AF1F-C751CF5E54DE}" sibTransId="{FA311A1E-87E7-47A2-A2EC-6EE212781A13}"/>
    <dgm:cxn modelId="{15BA7BB8-CDBB-4267-ACC9-DA762222E672}" type="presOf" srcId="{BDFD5144-3580-456B-8858-50EA771A56B8}" destId="{86379939-AFB1-4672-BE31-E5140CDA18B0}" srcOrd="0" destOrd="0" presId="urn:microsoft.com/office/officeart/2005/8/layout/vList2"/>
    <dgm:cxn modelId="{FE1DAF4D-081D-4DDF-A458-80EEC00DDBAC}" type="presOf" srcId="{0F8B99BD-1A67-4330-8CD8-BED85C2A95C0}" destId="{DB591513-DF2F-4F61-964E-0E361C3957E6}" srcOrd="0" destOrd="0" presId="urn:microsoft.com/office/officeart/2005/8/layout/vList2"/>
    <dgm:cxn modelId="{D932CCF8-4A9A-4109-84AE-EAB5D759E133}" type="presOf" srcId="{E460C784-54A8-4418-801C-D3CD075FCFA4}" destId="{86B01DC3-B87E-4012-8794-A1419E05218B}" srcOrd="0" destOrd="0" presId="urn:microsoft.com/office/officeart/2005/8/layout/vList2"/>
    <dgm:cxn modelId="{0911FCF6-6730-465A-93B1-FC9226EBFFCA}" srcId="{E460C784-54A8-4418-801C-D3CD075FCFA4}" destId="{0F8B99BD-1A67-4330-8CD8-BED85C2A95C0}" srcOrd="0" destOrd="0" parTransId="{801E138B-E22D-4E32-80D4-0FBF475E8B3F}" sibTransId="{DE8B5EC1-DAC5-4047-B94F-6E48FEF9B7FA}"/>
    <dgm:cxn modelId="{1CE11A3E-7CF4-44E8-9B97-836112B2ECA3}" srcId="{E460C784-54A8-4418-801C-D3CD075FCFA4}" destId="{184D39A5-EE0A-4BC6-8DE5-9CE0AF558C1F}" srcOrd="4" destOrd="0" parTransId="{08CA21A8-9C3B-4F96-808F-76C9CD3BF0CF}" sibTransId="{C4C982F1-6EB0-4660-A33A-01FD9C0C20A8}"/>
    <dgm:cxn modelId="{AFA62093-6339-44F9-993D-07A8BD8BFB63}" type="presOf" srcId="{3BABB1A6-CAC1-40E0-9DFC-29C94AE0BB46}" destId="{103C4205-01F9-4416-8CED-1A603042C0F9}" srcOrd="0" destOrd="0" presId="urn:microsoft.com/office/officeart/2005/8/layout/vList2"/>
    <dgm:cxn modelId="{76CB8713-9953-430A-84BB-6E42465669FE}" srcId="{E460C784-54A8-4418-801C-D3CD075FCFA4}" destId="{BDFD5144-3580-456B-8858-50EA771A56B8}" srcOrd="2" destOrd="0" parTransId="{AE9D53D7-8705-4AE8-914C-B75725031EE4}" sibTransId="{213BE4A2-C5A3-4757-A6FC-42120E308D82}"/>
    <dgm:cxn modelId="{587C8AAB-877C-4A84-89AB-0A6372012759}" srcId="{E460C784-54A8-4418-801C-D3CD075FCFA4}" destId="{3BABB1A6-CAC1-40E0-9DFC-29C94AE0BB46}" srcOrd="1" destOrd="0" parTransId="{41C8946E-F0A3-4E29-A274-E3D4C7B8E2C6}" sibTransId="{A06B1C36-351E-4AA9-9E9D-A2B8CE0C52F7}"/>
    <dgm:cxn modelId="{5F822944-FEF5-4FA5-BA2A-F553A58C187B}" type="presOf" srcId="{184D39A5-EE0A-4BC6-8DE5-9CE0AF558C1F}" destId="{565ED74C-09D9-4CC8-B016-213363B35438}" srcOrd="0" destOrd="0" presId="urn:microsoft.com/office/officeart/2005/8/layout/vList2"/>
    <dgm:cxn modelId="{BB261E78-1D1B-4BC8-9564-4B61F8ABF966}" type="presOf" srcId="{03BAA86C-4162-49F4-99D0-4A03C7D464C2}" destId="{B738E769-DBF4-4245-96BE-B1D665228E02}" srcOrd="0" destOrd="0" presId="urn:microsoft.com/office/officeart/2005/8/layout/vList2"/>
    <dgm:cxn modelId="{C09AFEB5-D4D6-4BC1-AA54-F75250926A96}" srcId="{E460C784-54A8-4418-801C-D3CD075FCFA4}" destId="{8AC9299D-2D12-4551-8A94-8C4A2B5BD013}" srcOrd="6" destOrd="0" parTransId="{480E359D-A079-467B-86EF-E81F89B487E7}" sibTransId="{8298F545-BB31-44CE-B255-80C2E6687E44}"/>
    <dgm:cxn modelId="{C6CD2A13-E198-46B6-87E1-846EF1A2763C}" srcId="{E460C784-54A8-4418-801C-D3CD075FCFA4}" destId="{31CF678D-8DD3-4826-92D0-B0FB2D81C945}" srcOrd="5" destOrd="0" parTransId="{AAB9AF01-DD7B-4DCD-9CA3-61F49F4D91FD}" sibTransId="{EBE0CABB-BC4B-491D-A921-0FF32E1DB8A2}"/>
    <dgm:cxn modelId="{674360DD-0596-4CBC-B3FA-D5A7B3A78220}" type="presParOf" srcId="{86B01DC3-B87E-4012-8794-A1419E05218B}" destId="{DB591513-DF2F-4F61-964E-0E361C3957E6}" srcOrd="0" destOrd="0" presId="urn:microsoft.com/office/officeart/2005/8/layout/vList2"/>
    <dgm:cxn modelId="{D9259C72-079B-4CB4-89D6-CE6425320556}" type="presParOf" srcId="{86B01DC3-B87E-4012-8794-A1419E05218B}" destId="{7C074564-98CB-4681-90B0-33CF57A2CE8A}" srcOrd="1" destOrd="0" presId="urn:microsoft.com/office/officeart/2005/8/layout/vList2"/>
    <dgm:cxn modelId="{928AEC3C-C635-43A5-81A3-162F856CBE71}" type="presParOf" srcId="{86B01DC3-B87E-4012-8794-A1419E05218B}" destId="{103C4205-01F9-4416-8CED-1A603042C0F9}" srcOrd="2" destOrd="0" presId="urn:microsoft.com/office/officeart/2005/8/layout/vList2"/>
    <dgm:cxn modelId="{7A673E21-0DAE-4C4B-B7C1-03D886727F92}" type="presParOf" srcId="{86B01DC3-B87E-4012-8794-A1419E05218B}" destId="{47201788-B104-401F-84BD-ED7141E934EE}" srcOrd="3" destOrd="0" presId="urn:microsoft.com/office/officeart/2005/8/layout/vList2"/>
    <dgm:cxn modelId="{265C871E-E54D-45FE-8385-B8BAB83ECF83}" type="presParOf" srcId="{86B01DC3-B87E-4012-8794-A1419E05218B}" destId="{86379939-AFB1-4672-BE31-E5140CDA18B0}" srcOrd="4" destOrd="0" presId="urn:microsoft.com/office/officeart/2005/8/layout/vList2"/>
    <dgm:cxn modelId="{B20FA421-C227-4C61-BB75-D037F6B1A359}" type="presParOf" srcId="{86B01DC3-B87E-4012-8794-A1419E05218B}" destId="{045528BD-E29D-4CAB-9D47-3611E395A381}" srcOrd="5" destOrd="0" presId="urn:microsoft.com/office/officeart/2005/8/layout/vList2"/>
    <dgm:cxn modelId="{0A0E5BB8-4428-4BB5-9226-19F2695B76B2}" type="presParOf" srcId="{86B01DC3-B87E-4012-8794-A1419E05218B}" destId="{B738E769-DBF4-4245-96BE-B1D665228E02}" srcOrd="6" destOrd="0" presId="urn:microsoft.com/office/officeart/2005/8/layout/vList2"/>
    <dgm:cxn modelId="{23AA2E73-B423-41A2-A5E5-2A106CB999A6}" type="presParOf" srcId="{86B01DC3-B87E-4012-8794-A1419E05218B}" destId="{5D57F620-DFFC-4F42-BD72-77F26C907C78}" srcOrd="7" destOrd="0" presId="urn:microsoft.com/office/officeart/2005/8/layout/vList2"/>
    <dgm:cxn modelId="{C9A38A47-F28D-47FD-B0F0-C2C1C6342F49}" type="presParOf" srcId="{86B01DC3-B87E-4012-8794-A1419E05218B}" destId="{565ED74C-09D9-4CC8-B016-213363B35438}" srcOrd="8" destOrd="0" presId="urn:microsoft.com/office/officeart/2005/8/layout/vList2"/>
    <dgm:cxn modelId="{843AD597-A3EC-4A6C-BF1B-62DDECC0E79D}" type="presParOf" srcId="{86B01DC3-B87E-4012-8794-A1419E05218B}" destId="{208C6625-9234-4734-B085-53CB3FB581A9}" srcOrd="9" destOrd="0" presId="urn:microsoft.com/office/officeart/2005/8/layout/vList2"/>
    <dgm:cxn modelId="{A9F1C260-B780-4195-BAFA-8005D67F2172}" type="presParOf" srcId="{86B01DC3-B87E-4012-8794-A1419E05218B}" destId="{D3FD8E2E-FD5F-4118-9407-B098E09CC79E}" srcOrd="10" destOrd="0" presId="urn:microsoft.com/office/officeart/2005/8/layout/vList2"/>
    <dgm:cxn modelId="{729460A5-2F27-4F5C-AD05-624CB6D194E2}" type="presParOf" srcId="{86B01DC3-B87E-4012-8794-A1419E05218B}" destId="{9BABE5F4-1034-43A3-9D80-367CE5983568}" srcOrd="11" destOrd="0" presId="urn:microsoft.com/office/officeart/2005/8/layout/vList2"/>
    <dgm:cxn modelId="{46F954DA-7F18-4C73-A8DD-4E4853DB4E45}" type="presParOf" srcId="{86B01DC3-B87E-4012-8794-A1419E05218B}" destId="{0AE09C6B-2222-4500-B907-63A01D10861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D12CA1-CD73-4FCC-BFA3-1260965EC5D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629630-5ACD-4B80-8F63-0C2FA21D19B1}">
      <dgm:prSet/>
      <dgm:spPr/>
      <dgm:t>
        <a:bodyPr/>
        <a:lstStyle/>
        <a:p>
          <a:r>
            <a:rPr lang="hr-HR" dirty="0">
              <a:solidFill>
                <a:schemeClr val="bg1"/>
              </a:solidFill>
            </a:rPr>
            <a:t>Patriciji, bogatiji viši sloj građanstva</a:t>
          </a:r>
          <a:endParaRPr lang="en-US" dirty="0">
            <a:solidFill>
              <a:schemeClr val="bg1"/>
            </a:solidFill>
          </a:endParaRPr>
        </a:p>
      </dgm:t>
    </dgm:pt>
    <dgm:pt modelId="{2D37C103-3C6A-415D-B73C-4F69320A511E}" type="parTrans" cxnId="{C682EE90-44A9-4DAA-90B3-0D605DFD1960}">
      <dgm:prSet/>
      <dgm:spPr/>
      <dgm:t>
        <a:bodyPr/>
        <a:lstStyle/>
        <a:p>
          <a:endParaRPr lang="en-US"/>
        </a:p>
      </dgm:t>
    </dgm:pt>
    <dgm:pt modelId="{436D6EA2-3115-483A-B1DD-C2B9ACF08F70}" type="sibTrans" cxnId="{C682EE90-44A9-4DAA-90B3-0D605DFD1960}">
      <dgm:prSet/>
      <dgm:spPr/>
      <dgm:t>
        <a:bodyPr/>
        <a:lstStyle/>
        <a:p>
          <a:endParaRPr lang="en-US"/>
        </a:p>
      </dgm:t>
    </dgm:pt>
    <dgm:pt modelId="{768506E3-A7A3-4E41-8D4D-5FC8945B9CF0}">
      <dgm:prSet/>
      <dgm:spPr/>
      <dgm:t>
        <a:bodyPr/>
        <a:lstStyle/>
        <a:p>
          <a:r>
            <a:rPr lang="hr-HR" dirty="0">
              <a:solidFill>
                <a:schemeClr val="bg1"/>
              </a:solidFill>
            </a:rPr>
            <a:t>Pučani, siromašniji sloj građanstva</a:t>
          </a:r>
          <a:endParaRPr lang="en-US" dirty="0">
            <a:solidFill>
              <a:schemeClr val="bg1"/>
            </a:solidFill>
          </a:endParaRPr>
        </a:p>
      </dgm:t>
    </dgm:pt>
    <dgm:pt modelId="{91331F8C-0599-4117-82BC-E822F8C6A3BF}" type="parTrans" cxnId="{85679ADD-281A-4968-9910-7C6C49836B95}">
      <dgm:prSet/>
      <dgm:spPr/>
      <dgm:t>
        <a:bodyPr/>
        <a:lstStyle/>
        <a:p>
          <a:endParaRPr lang="en-US"/>
        </a:p>
      </dgm:t>
    </dgm:pt>
    <dgm:pt modelId="{D0401749-3D71-4B85-B346-4C549BD4B7C8}" type="sibTrans" cxnId="{85679ADD-281A-4968-9910-7C6C49836B95}">
      <dgm:prSet/>
      <dgm:spPr/>
      <dgm:t>
        <a:bodyPr/>
        <a:lstStyle/>
        <a:p>
          <a:endParaRPr lang="en-US"/>
        </a:p>
      </dgm:t>
    </dgm:pt>
    <dgm:pt modelId="{4A4CFFCC-239F-46E7-A012-A27ADA0483A0}">
      <dgm:prSet/>
      <dgm:spPr/>
      <dgm:t>
        <a:bodyPr/>
        <a:lstStyle/>
        <a:p>
          <a:r>
            <a:rPr lang="hr-HR" dirty="0">
              <a:solidFill>
                <a:schemeClr val="bg1"/>
              </a:solidFill>
            </a:rPr>
            <a:t>Razvoj komuna, između XI. i XIII. stoljeća</a:t>
          </a:r>
          <a:endParaRPr lang="en-US" dirty="0">
            <a:solidFill>
              <a:schemeClr val="bg1"/>
            </a:solidFill>
          </a:endParaRPr>
        </a:p>
      </dgm:t>
    </dgm:pt>
    <dgm:pt modelId="{E7E5BABF-77D5-4969-A62B-C99104A77C94}" type="parTrans" cxnId="{18F49BC5-BCCF-407A-B4DB-EE0417DF5FFB}">
      <dgm:prSet/>
      <dgm:spPr/>
      <dgm:t>
        <a:bodyPr/>
        <a:lstStyle/>
        <a:p>
          <a:endParaRPr lang="en-US"/>
        </a:p>
      </dgm:t>
    </dgm:pt>
    <dgm:pt modelId="{B7A35B3E-AFF5-46F0-A409-418B3E547B70}" type="sibTrans" cxnId="{18F49BC5-BCCF-407A-B4DB-EE0417DF5FFB}">
      <dgm:prSet/>
      <dgm:spPr/>
      <dgm:t>
        <a:bodyPr/>
        <a:lstStyle/>
        <a:p>
          <a:endParaRPr lang="en-US"/>
        </a:p>
      </dgm:t>
    </dgm:pt>
    <dgm:pt modelId="{BC31F49D-1C8A-4811-9E33-D56D4A27B62A}">
      <dgm:prSet/>
      <dgm:spPr/>
      <dgm:t>
        <a:bodyPr/>
        <a:lstStyle/>
        <a:p>
          <a:pPr algn="l"/>
          <a:r>
            <a:rPr lang="hr-HR" dirty="0">
              <a:solidFill>
                <a:schemeClr val="bg1"/>
              </a:solidFill>
            </a:rPr>
            <a:t>Komune, općine s razvijenom gradskom upravom</a:t>
          </a:r>
          <a:endParaRPr lang="en-US" dirty="0">
            <a:solidFill>
              <a:schemeClr val="bg1"/>
            </a:solidFill>
          </a:endParaRPr>
        </a:p>
      </dgm:t>
    </dgm:pt>
    <dgm:pt modelId="{4575D064-D156-4CBD-A6D8-BEC72A38BC62}" type="parTrans" cxnId="{E60C1500-2F94-4704-871A-B5F39844BF17}">
      <dgm:prSet/>
      <dgm:spPr/>
      <dgm:t>
        <a:bodyPr/>
        <a:lstStyle/>
        <a:p>
          <a:endParaRPr lang="en-US"/>
        </a:p>
      </dgm:t>
    </dgm:pt>
    <dgm:pt modelId="{64464104-60D4-44BB-9CF3-5C0FE3CB349B}" type="sibTrans" cxnId="{E60C1500-2F94-4704-871A-B5F39844BF17}">
      <dgm:prSet/>
      <dgm:spPr/>
      <dgm:t>
        <a:bodyPr/>
        <a:lstStyle/>
        <a:p>
          <a:endParaRPr lang="en-US"/>
        </a:p>
      </dgm:t>
    </dgm:pt>
    <dgm:pt modelId="{966C9A00-3C18-43FE-921A-131779D8A0F7}">
      <dgm:prSet/>
      <dgm:spPr/>
      <dgm:t>
        <a:bodyPr/>
        <a:lstStyle/>
        <a:p>
          <a:pPr algn="just"/>
          <a:r>
            <a:rPr lang="hr-HR" dirty="0">
              <a:solidFill>
                <a:schemeClr val="bg1"/>
              </a:solidFill>
            </a:rPr>
            <a:t>Prve komune nastale u Italiji i južnoj </a:t>
          </a:r>
          <a:r>
            <a:rPr lang="hr-HR" dirty="0" smtClean="0">
              <a:solidFill>
                <a:schemeClr val="bg1"/>
              </a:solidFill>
            </a:rPr>
            <a:t>Francuskoj</a:t>
          </a:r>
          <a:endParaRPr lang="en-US" dirty="0">
            <a:solidFill>
              <a:schemeClr val="bg1"/>
            </a:solidFill>
          </a:endParaRPr>
        </a:p>
      </dgm:t>
    </dgm:pt>
    <dgm:pt modelId="{BDD6D179-085D-426A-B27E-F535BA77BF88}" type="parTrans" cxnId="{1E27F94B-E1DD-4449-9D88-319236EBC1EC}">
      <dgm:prSet/>
      <dgm:spPr/>
      <dgm:t>
        <a:bodyPr/>
        <a:lstStyle/>
        <a:p>
          <a:endParaRPr lang="en-US"/>
        </a:p>
      </dgm:t>
    </dgm:pt>
    <dgm:pt modelId="{63B932A6-8BD2-4EDE-B90C-A811CB5E22C3}" type="sibTrans" cxnId="{1E27F94B-E1DD-4449-9D88-319236EBC1EC}">
      <dgm:prSet/>
      <dgm:spPr/>
      <dgm:t>
        <a:bodyPr/>
        <a:lstStyle/>
        <a:p>
          <a:endParaRPr lang="en-US"/>
        </a:p>
      </dgm:t>
    </dgm:pt>
    <dgm:pt modelId="{D5D080C8-37EA-4E8E-B473-435CDF2EA459}" type="pres">
      <dgm:prSet presAssocID="{0ED12CA1-CD73-4FCC-BFA3-1260965EC5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64A0BA0-6228-46CA-93F0-2252EF59F51E}" type="pres">
      <dgm:prSet presAssocID="{B7629630-5ACD-4B80-8F63-0C2FA21D19B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3166B8-8911-4F96-8E22-237F28AD01AE}" type="pres">
      <dgm:prSet presAssocID="{436D6EA2-3115-483A-B1DD-C2B9ACF08F70}" presName="spacer" presStyleCnt="0"/>
      <dgm:spPr/>
    </dgm:pt>
    <dgm:pt modelId="{16C6F8E8-7098-443D-91DF-380F7DCACAA9}" type="pres">
      <dgm:prSet presAssocID="{768506E3-A7A3-4E41-8D4D-5FC8945B9CF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5FCCD48-7A71-442F-A220-DD9BD7423001}" type="pres">
      <dgm:prSet presAssocID="{D0401749-3D71-4B85-B346-4C549BD4B7C8}" presName="spacer" presStyleCnt="0"/>
      <dgm:spPr/>
    </dgm:pt>
    <dgm:pt modelId="{7AB06BE8-75FE-40D1-9727-E06C85487E2E}" type="pres">
      <dgm:prSet presAssocID="{4A4CFFCC-239F-46E7-A012-A27ADA0483A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C0AB52-F672-44C3-ABBB-1CF3E2B5F65E}" type="pres">
      <dgm:prSet presAssocID="{B7A35B3E-AFF5-46F0-A409-418B3E547B70}" presName="spacer" presStyleCnt="0"/>
      <dgm:spPr/>
    </dgm:pt>
    <dgm:pt modelId="{115800CD-6C3E-4717-BCB9-434B1AF70949}" type="pres">
      <dgm:prSet presAssocID="{BC31F49D-1C8A-4811-9E33-D56D4A27B62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2C84D4-82CE-4BB6-AAB0-86F772ADA2DC}" type="pres">
      <dgm:prSet presAssocID="{64464104-60D4-44BB-9CF3-5C0FE3CB349B}" presName="spacer" presStyleCnt="0"/>
      <dgm:spPr/>
    </dgm:pt>
    <dgm:pt modelId="{9BCA85E8-A809-422C-8D34-D59AD4751BF9}" type="pres">
      <dgm:prSet presAssocID="{966C9A00-3C18-43FE-921A-131779D8A0F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E037F81-2ADD-481A-9058-B530D89CA4CB}" type="presOf" srcId="{0ED12CA1-CD73-4FCC-BFA3-1260965EC5D8}" destId="{D5D080C8-37EA-4E8E-B473-435CDF2EA459}" srcOrd="0" destOrd="0" presId="urn:microsoft.com/office/officeart/2005/8/layout/vList2"/>
    <dgm:cxn modelId="{85679ADD-281A-4968-9910-7C6C49836B95}" srcId="{0ED12CA1-CD73-4FCC-BFA3-1260965EC5D8}" destId="{768506E3-A7A3-4E41-8D4D-5FC8945B9CF0}" srcOrd="1" destOrd="0" parTransId="{91331F8C-0599-4117-82BC-E822F8C6A3BF}" sibTransId="{D0401749-3D71-4B85-B346-4C549BD4B7C8}"/>
    <dgm:cxn modelId="{3194C03E-C225-4B00-BB3A-B2C1248CB09D}" type="presOf" srcId="{B7629630-5ACD-4B80-8F63-0C2FA21D19B1}" destId="{864A0BA0-6228-46CA-93F0-2252EF59F51E}" srcOrd="0" destOrd="0" presId="urn:microsoft.com/office/officeart/2005/8/layout/vList2"/>
    <dgm:cxn modelId="{1E27F94B-E1DD-4449-9D88-319236EBC1EC}" srcId="{0ED12CA1-CD73-4FCC-BFA3-1260965EC5D8}" destId="{966C9A00-3C18-43FE-921A-131779D8A0F7}" srcOrd="4" destOrd="0" parTransId="{BDD6D179-085D-426A-B27E-F535BA77BF88}" sibTransId="{63B932A6-8BD2-4EDE-B90C-A811CB5E22C3}"/>
    <dgm:cxn modelId="{E60C1500-2F94-4704-871A-B5F39844BF17}" srcId="{0ED12CA1-CD73-4FCC-BFA3-1260965EC5D8}" destId="{BC31F49D-1C8A-4811-9E33-D56D4A27B62A}" srcOrd="3" destOrd="0" parTransId="{4575D064-D156-4CBD-A6D8-BEC72A38BC62}" sibTransId="{64464104-60D4-44BB-9CF3-5C0FE3CB349B}"/>
    <dgm:cxn modelId="{18F49BC5-BCCF-407A-B4DB-EE0417DF5FFB}" srcId="{0ED12CA1-CD73-4FCC-BFA3-1260965EC5D8}" destId="{4A4CFFCC-239F-46E7-A012-A27ADA0483A0}" srcOrd="2" destOrd="0" parTransId="{E7E5BABF-77D5-4969-A62B-C99104A77C94}" sibTransId="{B7A35B3E-AFF5-46F0-A409-418B3E547B70}"/>
    <dgm:cxn modelId="{065A0F1D-D050-40B7-8EA9-E310F15EE296}" type="presOf" srcId="{BC31F49D-1C8A-4811-9E33-D56D4A27B62A}" destId="{115800CD-6C3E-4717-BCB9-434B1AF70949}" srcOrd="0" destOrd="0" presId="urn:microsoft.com/office/officeart/2005/8/layout/vList2"/>
    <dgm:cxn modelId="{B6A9FF0A-7021-49E5-B5CD-92AD68C09D75}" type="presOf" srcId="{966C9A00-3C18-43FE-921A-131779D8A0F7}" destId="{9BCA85E8-A809-422C-8D34-D59AD4751BF9}" srcOrd="0" destOrd="0" presId="urn:microsoft.com/office/officeart/2005/8/layout/vList2"/>
    <dgm:cxn modelId="{C682EE90-44A9-4DAA-90B3-0D605DFD1960}" srcId="{0ED12CA1-CD73-4FCC-BFA3-1260965EC5D8}" destId="{B7629630-5ACD-4B80-8F63-0C2FA21D19B1}" srcOrd="0" destOrd="0" parTransId="{2D37C103-3C6A-415D-B73C-4F69320A511E}" sibTransId="{436D6EA2-3115-483A-B1DD-C2B9ACF08F70}"/>
    <dgm:cxn modelId="{4ED866A9-63B8-4584-BD24-EAB3CB627CCB}" type="presOf" srcId="{768506E3-A7A3-4E41-8D4D-5FC8945B9CF0}" destId="{16C6F8E8-7098-443D-91DF-380F7DCACAA9}" srcOrd="0" destOrd="0" presId="urn:microsoft.com/office/officeart/2005/8/layout/vList2"/>
    <dgm:cxn modelId="{FA207DD9-21CD-4817-A8F4-816859331624}" type="presOf" srcId="{4A4CFFCC-239F-46E7-A012-A27ADA0483A0}" destId="{7AB06BE8-75FE-40D1-9727-E06C85487E2E}" srcOrd="0" destOrd="0" presId="urn:microsoft.com/office/officeart/2005/8/layout/vList2"/>
    <dgm:cxn modelId="{21188B2E-FDC0-4A58-ADB1-E4C659194DC1}" type="presParOf" srcId="{D5D080C8-37EA-4E8E-B473-435CDF2EA459}" destId="{864A0BA0-6228-46CA-93F0-2252EF59F51E}" srcOrd="0" destOrd="0" presId="urn:microsoft.com/office/officeart/2005/8/layout/vList2"/>
    <dgm:cxn modelId="{3B73E6F7-7C94-49A2-AE01-309134652C60}" type="presParOf" srcId="{D5D080C8-37EA-4E8E-B473-435CDF2EA459}" destId="{103166B8-8911-4F96-8E22-237F28AD01AE}" srcOrd="1" destOrd="0" presId="urn:microsoft.com/office/officeart/2005/8/layout/vList2"/>
    <dgm:cxn modelId="{946C1DF2-F832-4280-9A90-6B63EAC74289}" type="presParOf" srcId="{D5D080C8-37EA-4E8E-B473-435CDF2EA459}" destId="{16C6F8E8-7098-443D-91DF-380F7DCACAA9}" srcOrd="2" destOrd="0" presId="urn:microsoft.com/office/officeart/2005/8/layout/vList2"/>
    <dgm:cxn modelId="{32FD8288-75BD-43CA-AAE0-B61307122829}" type="presParOf" srcId="{D5D080C8-37EA-4E8E-B473-435CDF2EA459}" destId="{95FCCD48-7A71-442F-A220-DD9BD7423001}" srcOrd="3" destOrd="0" presId="urn:microsoft.com/office/officeart/2005/8/layout/vList2"/>
    <dgm:cxn modelId="{21326149-B636-4F5C-A375-3098BDEA4211}" type="presParOf" srcId="{D5D080C8-37EA-4E8E-B473-435CDF2EA459}" destId="{7AB06BE8-75FE-40D1-9727-E06C85487E2E}" srcOrd="4" destOrd="0" presId="urn:microsoft.com/office/officeart/2005/8/layout/vList2"/>
    <dgm:cxn modelId="{B781BACC-D450-4032-817B-31569D315BD5}" type="presParOf" srcId="{D5D080C8-37EA-4E8E-B473-435CDF2EA459}" destId="{13C0AB52-F672-44C3-ABBB-1CF3E2B5F65E}" srcOrd="5" destOrd="0" presId="urn:microsoft.com/office/officeart/2005/8/layout/vList2"/>
    <dgm:cxn modelId="{A4376099-72F4-48CF-8C72-EED38E53D822}" type="presParOf" srcId="{D5D080C8-37EA-4E8E-B473-435CDF2EA459}" destId="{115800CD-6C3E-4717-BCB9-434B1AF70949}" srcOrd="6" destOrd="0" presId="urn:microsoft.com/office/officeart/2005/8/layout/vList2"/>
    <dgm:cxn modelId="{6EE69134-0A14-46F7-A11D-09658D5B85B6}" type="presParOf" srcId="{D5D080C8-37EA-4E8E-B473-435CDF2EA459}" destId="{C82C84D4-82CE-4BB6-AAB0-86F772ADA2DC}" srcOrd="7" destOrd="0" presId="urn:microsoft.com/office/officeart/2005/8/layout/vList2"/>
    <dgm:cxn modelId="{2C3F90BD-41B5-41B4-B54A-32ABB4B7CC50}" type="presParOf" srcId="{D5D080C8-37EA-4E8E-B473-435CDF2EA459}" destId="{9BCA85E8-A809-422C-8D34-D59AD4751BF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6E5E1A-ACFD-4B95-B775-ECBF185B276C}">
      <dsp:nvSpPr>
        <dsp:cNvPr id="0" name=""/>
        <dsp:cNvSpPr/>
      </dsp:nvSpPr>
      <dsp:spPr>
        <a:xfrm>
          <a:off x="0" y="33738"/>
          <a:ext cx="6492875" cy="1179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Plemstvo živjelo od prihoda s </a:t>
          </a:r>
          <a:r>
            <a:rPr lang="hr-HR" sz="2800" kern="1200" dirty="0" smtClean="0"/>
            <a:t>imanja</a:t>
          </a:r>
          <a:endParaRPr lang="en-US" sz="2800" kern="1200" dirty="0"/>
        </a:p>
      </dsp:txBody>
      <dsp:txXfrm>
        <a:off x="0" y="33738"/>
        <a:ext cx="6492875" cy="1179360"/>
      </dsp:txXfrm>
    </dsp:sp>
    <dsp:sp modelId="{D665F1AD-CE48-4B33-AF2B-B277B831A0AC}">
      <dsp:nvSpPr>
        <dsp:cNvPr id="0" name=""/>
        <dsp:cNvSpPr/>
      </dsp:nvSpPr>
      <dsp:spPr>
        <a:xfrm>
          <a:off x="0" y="1394538"/>
          <a:ext cx="6492875" cy="117936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Plemići oslobođeni poreza i ostalih davanja</a:t>
          </a:r>
          <a:endParaRPr lang="en-US" sz="2800" kern="1200" dirty="0"/>
        </a:p>
      </dsp:txBody>
      <dsp:txXfrm>
        <a:off x="0" y="1394538"/>
        <a:ext cx="6492875" cy="1179360"/>
      </dsp:txXfrm>
    </dsp:sp>
    <dsp:sp modelId="{E911F6A2-95C9-4B59-AFCF-1B459F47C8CC}">
      <dsp:nvSpPr>
        <dsp:cNvPr id="0" name=""/>
        <dsp:cNvSpPr/>
      </dsp:nvSpPr>
      <dsp:spPr>
        <a:xfrm>
          <a:off x="0" y="2755338"/>
          <a:ext cx="6492875" cy="117936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Plemić obavljao nekoliko važnih dužnosti</a:t>
          </a:r>
          <a:endParaRPr lang="en-US" sz="2800" kern="1200" dirty="0"/>
        </a:p>
      </dsp:txBody>
      <dsp:txXfrm>
        <a:off x="0" y="2755338"/>
        <a:ext cx="6492875" cy="1179360"/>
      </dsp:txXfrm>
    </dsp:sp>
    <dsp:sp modelId="{961F3104-32E8-4971-AFD2-C1786C10C1BC}">
      <dsp:nvSpPr>
        <dsp:cNvPr id="0" name=""/>
        <dsp:cNvSpPr/>
      </dsp:nvSpPr>
      <dsp:spPr>
        <a:xfrm>
          <a:off x="0" y="4116139"/>
          <a:ext cx="6492875" cy="11793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Za svoje poslove odgovarao svom senioru</a:t>
          </a:r>
          <a:endParaRPr lang="en-US" sz="2800" kern="1200" dirty="0"/>
        </a:p>
      </dsp:txBody>
      <dsp:txXfrm>
        <a:off x="0" y="4116139"/>
        <a:ext cx="6492875" cy="1179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6E5E1A-ACFD-4B95-B775-ECBF185B276C}">
      <dsp:nvSpPr>
        <dsp:cNvPr id="0" name=""/>
        <dsp:cNvSpPr/>
      </dsp:nvSpPr>
      <dsp:spPr>
        <a:xfrm>
          <a:off x="0" y="3498"/>
          <a:ext cx="6492875" cy="786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 vlastelinskom imanju živjeli obrtnici i sluge</a:t>
          </a:r>
          <a:endParaRPr lang="en-US" sz="2400" kern="1200" dirty="0"/>
        </a:p>
      </dsp:txBody>
      <dsp:txXfrm>
        <a:off x="0" y="3498"/>
        <a:ext cx="6492875" cy="786240"/>
      </dsp:txXfrm>
    </dsp:sp>
    <dsp:sp modelId="{2A612D2F-3B3C-44F5-B055-21E831648DA1}">
      <dsp:nvSpPr>
        <dsp:cNvPr id="0" name=""/>
        <dsp:cNvSpPr/>
      </dsp:nvSpPr>
      <dsp:spPr>
        <a:xfrm>
          <a:off x="0" y="910698"/>
          <a:ext cx="6492875" cy="786240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Upravitelj nadzirao financije</a:t>
          </a:r>
          <a:endParaRPr lang="en-US" sz="2400" kern="1200" dirty="0"/>
        </a:p>
      </dsp:txBody>
      <dsp:txXfrm>
        <a:off x="0" y="910698"/>
        <a:ext cx="6492875" cy="786240"/>
      </dsp:txXfrm>
    </dsp:sp>
    <dsp:sp modelId="{6CA555FB-ADDC-4C10-9BC4-2AA9A9F60436}">
      <dsp:nvSpPr>
        <dsp:cNvPr id="0" name=""/>
        <dsp:cNvSpPr/>
      </dsp:nvSpPr>
      <dsp:spPr>
        <a:xfrm>
          <a:off x="0" y="1817898"/>
          <a:ext cx="6492875" cy="786240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Oružar skrbio o održavanju oružarnice</a:t>
          </a:r>
          <a:endParaRPr lang="en-US" sz="2400" kern="1200" dirty="0"/>
        </a:p>
      </dsp:txBody>
      <dsp:txXfrm>
        <a:off x="0" y="1817898"/>
        <a:ext cx="6492875" cy="786240"/>
      </dsp:txXfrm>
    </dsp:sp>
    <dsp:sp modelId="{EC403200-7CC3-4ED0-B442-AC5DA077F83F}">
      <dsp:nvSpPr>
        <dsp:cNvPr id="0" name=""/>
        <dsp:cNvSpPr/>
      </dsp:nvSpPr>
      <dsp:spPr>
        <a:xfrm>
          <a:off x="0" y="2725098"/>
          <a:ext cx="6492875" cy="786240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Sokolar </a:t>
          </a:r>
          <a:endParaRPr lang="en-US" sz="2400" kern="1200" dirty="0"/>
        </a:p>
      </dsp:txBody>
      <dsp:txXfrm>
        <a:off x="0" y="2725098"/>
        <a:ext cx="6492875" cy="786240"/>
      </dsp:txXfrm>
    </dsp:sp>
    <dsp:sp modelId="{202C7BA1-3B30-40CE-ADDF-7D4414F76978}">
      <dsp:nvSpPr>
        <dsp:cNvPr id="0" name=""/>
        <dsp:cNvSpPr/>
      </dsp:nvSpPr>
      <dsp:spPr>
        <a:xfrm>
          <a:off x="0" y="3632299"/>
          <a:ext cx="6492875" cy="786240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Sluga koji isključivo skrbio o psima i konjima za lov</a:t>
          </a:r>
          <a:endParaRPr lang="en-US" sz="2400" kern="1200" dirty="0"/>
        </a:p>
      </dsp:txBody>
      <dsp:txXfrm>
        <a:off x="0" y="3632299"/>
        <a:ext cx="6492875" cy="786240"/>
      </dsp:txXfrm>
    </dsp:sp>
    <dsp:sp modelId="{8445A8F4-58A7-4568-81BD-B63AE5640625}">
      <dsp:nvSpPr>
        <dsp:cNvPr id="0" name=""/>
        <dsp:cNvSpPr/>
      </dsp:nvSpPr>
      <dsp:spPr>
        <a:xfrm>
          <a:off x="0" y="4539499"/>
          <a:ext cx="6492875" cy="7862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Sluškinja za održavanje </a:t>
          </a:r>
          <a:r>
            <a:rPr lang="hr-HR" sz="2400" kern="1200" dirty="0" smtClean="0"/>
            <a:t>stolnjaka</a:t>
          </a:r>
          <a:endParaRPr lang="en-US" sz="2400" kern="1200" dirty="0"/>
        </a:p>
      </dsp:txBody>
      <dsp:txXfrm>
        <a:off x="0" y="4539499"/>
        <a:ext cx="6492875" cy="7862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F0717E-DB15-4FE7-9B34-28F1C051775D}">
      <dsp:nvSpPr>
        <dsp:cNvPr id="0" name=""/>
        <dsp:cNvSpPr/>
      </dsp:nvSpPr>
      <dsp:spPr>
        <a:xfrm>
          <a:off x="0" y="31259"/>
          <a:ext cx="6492875" cy="636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Patriciji, bogatiji viši sloj građanstva</a:t>
          </a:r>
          <a:endParaRPr lang="en-US" sz="2400" kern="1200" dirty="0"/>
        </a:p>
      </dsp:txBody>
      <dsp:txXfrm>
        <a:off x="0" y="31259"/>
        <a:ext cx="6492875" cy="636480"/>
      </dsp:txXfrm>
    </dsp:sp>
    <dsp:sp modelId="{0703AC0A-EEFD-4E05-89DF-98D5C1A9FD86}">
      <dsp:nvSpPr>
        <dsp:cNvPr id="0" name=""/>
        <dsp:cNvSpPr/>
      </dsp:nvSpPr>
      <dsp:spPr>
        <a:xfrm>
          <a:off x="0" y="765659"/>
          <a:ext cx="6492875" cy="636480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Upravljanje gradom i plemićko podrijetlo</a:t>
          </a:r>
          <a:endParaRPr lang="en-US" sz="2400" kern="1200" dirty="0"/>
        </a:p>
      </dsp:txBody>
      <dsp:txXfrm>
        <a:off x="0" y="765659"/>
        <a:ext cx="6492875" cy="636480"/>
      </dsp:txXfrm>
    </dsp:sp>
    <dsp:sp modelId="{8558E801-B670-43B7-A5BD-CD03D26E4259}">
      <dsp:nvSpPr>
        <dsp:cNvPr id="0" name=""/>
        <dsp:cNvSpPr/>
      </dsp:nvSpPr>
      <dsp:spPr>
        <a:xfrm>
          <a:off x="0" y="1500059"/>
          <a:ext cx="6492875" cy="63648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Pučani, siromašniji sloj građanstva</a:t>
          </a:r>
        </a:p>
      </dsp:txBody>
      <dsp:txXfrm>
        <a:off x="0" y="1500059"/>
        <a:ext cx="6492875" cy="636480"/>
      </dsp:txXfrm>
    </dsp:sp>
    <dsp:sp modelId="{96C48687-DF6C-46B0-98F8-BA7362569A48}">
      <dsp:nvSpPr>
        <dsp:cNvPr id="0" name=""/>
        <dsp:cNvSpPr/>
      </dsp:nvSpPr>
      <dsp:spPr>
        <a:xfrm>
          <a:off x="0" y="2234459"/>
          <a:ext cx="6492875" cy="6364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Razvoj komuna, između XI. i XIII. stoljeća</a:t>
          </a:r>
        </a:p>
      </dsp:txBody>
      <dsp:txXfrm>
        <a:off x="0" y="2234459"/>
        <a:ext cx="6492875" cy="636480"/>
      </dsp:txXfrm>
    </dsp:sp>
    <dsp:sp modelId="{AEDF020C-F11C-430D-BE5C-71361622EF2D}">
      <dsp:nvSpPr>
        <dsp:cNvPr id="0" name=""/>
        <dsp:cNvSpPr/>
      </dsp:nvSpPr>
      <dsp:spPr>
        <a:xfrm>
          <a:off x="0" y="2968859"/>
          <a:ext cx="6492875" cy="63648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Komune, općine s razvijenom gradskom upravom</a:t>
          </a:r>
        </a:p>
      </dsp:txBody>
      <dsp:txXfrm>
        <a:off x="0" y="2968859"/>
        <a:ext cx="6492875" cy="636480"/>
      </dsp:txXfrm>
    </dsp:sp>
    <dsp:sp modelId="{4CC23C91-E0EA-4754-9717-74FD5BCECD76}">
      <dsp:nvSpPr>
        <dsp:cNvPr id="0" name=""/>
        <dsp:cNvSpPr/>
      </dsp:nvSpPr>
      <dsp:spPr>
        <a:xfrm>
          <a:off x="0" y="3703260"/>
          <a:ext cx="6492875" cy="636480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Prve komune nastale u Italiji i južnoj </a:t>
          </a:r>
          <a:r>
            <a:rPr lang="hr-HR" sz="2400" kern="1200" dirty="0" smtClean="0"/>
            <a:t>Francuskoj</a:t>
          </a:r>
          <a:endParaRPr lang="hr-HR" sz="2400" kern="1200" dirty="0"/>
        </a:p>
      </dsp:txBody>
      <dsp:txXfrm>
        <a:off x="0" y="3703260"/>
        <a:ext cx="6492875" cy="636480"/>
      </dsp:txXfrm>
    </dsp:sp>
    <dsp:sp modelId="{C6234626-08C4-4D89-A33C-72B371A31C30}">
      <dsp:nvSpPr>
        <dsp:cNvPr id="0" name=""/>
        <dsp:cNvSpPr/>
      </dsp:nvSpPr>
      <dsp:spPr>
        <a:xfrm>
          <a:off x="0" y="4437660"/>
          <a:ext cx="6492875" cy="6364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Firenca, slobodna republika</a:t>
          </a:r>
        </a:p>
      </dsp:txBody>
      <dsp:txXfrm>
        <a:off x="0" y="4437660"/>
        <a:ext cx="6492875" cy="6364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C13779-78C4-452D-9171-9058F820C6CB}">
      <dsp:nvSpPr>
        <dsp:cNvPr id="0" name=""/>
        <dsp:cNvSpPr/>
      </dsp:nvSpPr>
      <dsp:spPr>
        <a:xfrm>
          <a:off x="0" y="1525"/>
          <a:ext cx="5163238" cy="7458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bg1"/>
              </a:solidFill>
            </a:rPr>
            <a:t>Plemstvo živjelo od prihoda s imanja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0" y="1525"/>
        <a:ext cx="5163238" cy="745871"/>
      </dsp:txXfrm>
    </dsp:sp>
    <dsp:sp modelId="{5E4800D6-5DA7-47A4-BB05-AB0D08436FDD}">
      <dsp:nvSpPr>
        <dsp:cNvPr id="0" name=""/>
        <dsp:cNvSpPr/>
      </dsp:nvSpPr>
      <dsp:spPr>
        <a:xfrm>
          <a:off x="0" y="761727"/>
          <a:ext cx="5163238" cy="745871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bg1"/>
              </a:solidFill>
            </a:rPr>
            <a:t>Plemići oslobođeni poreza i ostalih davanja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0" y="761727"/>
        <a:ext cx="5163238" cy="745871"/>
      </dsp:txXfrm>
    </dsp:sp>
    <dsp:sp modelId="{F9D6DE76-1544-4AD6-84CE-CED3742C4AA1}">
      <dsp:nvSpPr>
        <dsp:cNvPr id="0" name=""/>
        <dsp:cNvSpPr/>
      </dsp:nvSpPr>
      <dsp:spPr>
        <a:xfrm>
          <a:off x="0" y="1521928"/>
          <a:ext cx="5163238" cy="745871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bg1"/>
              </a:solidFill>
            </a:rPr>
            <a:t>Na vlastelinskom imanju živjeli obrtnici i sluge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0" y="1521928"/>
        <a:ext cx="5163238" cy="745871"/>
      </dsp:txXfrm>
    </dsp:sp>
    <dsp:sp modelId="{4AF08C9B-3C72-4BE1-A0CA-24FFC21A2AF5}">
      <dsp:nvSpPr>
        <dsp:cNvPr id="0" name=""/>
        <dsp:cNvSpPr/>
      </dsp:nvSpPr>
      <dsp:spPr>
        <a:xfrm>
          <a:off x="0" y="2282129"/>
          <a:ext cx="5163238" cy="745871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bg1"/>
              </a:solidFill>
            </a:rPr>
            <a:t>Vlastelinov dom dominira selom</a:t>
          </a:r>
          <a:endParaRPr lang="en-US" sz="2400" kern="1200" dirty="0"/>
        </a:p>
      </dsp:txBody>
      <dsp:txXfrm>
        <a:off x="0" y="2282129"/>
        <a:ext cx="5163238" cy="745871"/>
      </dsp:txXfrm>
    </dsp:sp>
    <dsp:sp modelId="{2E399C62-B9A1-4C1D-9834-A3A51E564DCC}">
      <dsp:nvSpPr>
        <dsp:cNvPr id="0" name=""/>
        <dsp:cNvSpPr/>
      </dsp:nvSpPr>
      <dsp:spPr>
        <a:xfrm>
          <a:off x="0" y="3042330"/>
          <a:ext cx="5163238" cy="745871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bg1"/>
              </a:solidFill>
            </a:rPr>
            <a:t>Uporaba kamena u gradnji</a:t>
          </a:r>
        </a:p>
      </dsp:txBody>
      <dsp:txXfrm>
        <a:off x="0" y="3042330"/>
        <a:ext cx="5163238" cy="745871"/>
      </dsp:txXfrm>
    </dsp:sp>
    <dsp:sp modelId="{F574597A-494B-4B37-BE36-E0938FBCDEDD}">
      <dsp:nvSpPr>
        <dsp:cNvPr id="0" name=""/>
        <dsp:cNvSpPr/>
      </dsp:nvSpPr>
      <dsp:spPr>
        <a:xfrm>
          <a:off x="0" y="3802531"/>
          <a:ext cx="5163238" cy="745871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bg1"/>
              </a:solidFill>
            </a:rPr>
            <a:t>Vrt i pomoćne zgrade</a:t>
          </a:r>
        </a:p>
      </dsp:txBody>
      <dsp:txXfrm>
        <a:off x="0" y="3802531"/>
        <a:ext cx="5163238" cy="745871"/>
      </dsp:txXfrm>
    </dsp:sp>
    <dsp:sp modelId="{DD216FAE-C6D2-4F52-95C7-B348D12D16CA}">
      <dsp:nvSpPr>
        <dsp:cNvPr id="0" name=""/>
        <dsp:cNvSpPr/>
      </dsp:nvSpPr>
      <dsp:spPr>
        <a:xfrm>
          <a:off x="0" y="4562732"/>
          <a:ext cx="5163238" cy="74587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bg1"/>
              </a:solidFill>
            </a:rPr>
            <a:t>Velika dvorana, središnji dio doma</a:t>
          </a:r>
        </a:p>
      </dsp:txBody>
      <dsp:txXfrm>
        <a:off x="0" y="4562732"/>
        <a:ext cx="5163238" cy="74587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591513-DF2F-4F61-964E-0E361C3957E6}">
      <dsp:nvSpPr>
        <dsp:cNvPr id="0" name=""/>
        <dsp:cNvSpPr/>
      </dsp:nvSpPr>
      <dsp:spPr>
        <a:xfrm>
          <a:off x="0" y="1114"/>
          <a:ext cx="5163238" cy="7458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bg1"/>
              </a:solidFill>
            </a:rPr>
            <a:t>Razvoj trgovine dovodi do pojave i razvoja gradova</a:t>
          </a:r>
          <a:endParaRPr lang="en-US" sz="2400" kern="1200" dirty="0"/>
        </a:p>
      </dsp:txBody>
      <dsp:txXfrm>
        <a:off x="0" y="1114"/>
        <a:ext cx="5163238" cy="745874"/>
      </dsp:txXfrm>
    </dsp:sp>
    <dsp:sp modelId="{103C4205-01F9-4416-8CED-1A603042C0F9}">
      <dsp:nvSpPr>
        <dsp:cNvPr id="0" name=""/>
        <dsp:cNvSpPr/>
      </dsp:nvSpPr>
      <dsp:spPr>
        <a:xfrm>
          <a:off x="0" y="761690"/>
          <a:ext cx="5163238" cy="745874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bg1"/>
              </a:solidFill>
            </a:rPr>
            <a:t>Građani se bave uglavnom obrtom i trgovinom</a:t>
          </a:r>
        </a:p>
      </dsp:txBody>
      <dsp:txXfrm>
        <a:off x="0" y="761690"/>
        <a:ext cx="5163238" cy="745874"/>
      </dsp:txXfrm>
    </dsp:sp>
    <dsp:sp modelId="{86379939-AFB1-4672-BE31-E5140CDA18B0}">
      <dsp:nvSpPr>
        <dsp:cNvPr id="0" name=""/>
        <dsp:cNvSpPr/>
      </dsp:nvSpPr>
      <dsp:spPr>
        <a:xfrm>
          <a:off x="0" y="1521908"/>
          <a:ext cx="5163238" cy="745874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bg1"/>
              </a:solidFill>
            </a:rPr>
            <a:t>Razvoj poljodjelstva</a:t>
          </a:r>
        </a:p>
      </dsp:txBody>
      <dsp:txXfrm>
        <a:off x="0" y="1521908"/>
        <a:ext cx="5163238" cy="745874"/>
      </dsp:txXfrm>
    </dsp:sp>
    <dsp:sp modelId="{B738E769-DBF4-4245-96BE-B1D665228E02}">
      <dsp:nvSpPr>
        <dsp:cNvPr id="0" name=""/>
        <dsp:cNvSpPr/>
      </dsp:nvSpPr>
      <dsp:spPr>
        <a:xfrm>
          <a:off x="0" y="2282127"/>
          <a:ext cx="5163238" cy="74587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bg1"/>
              </a:solidFill>
            </a:rPr>
            <a:t>Stanovnici grada bili su slobodni</a:t>
          </a:r>
        </a:p>
      </dsp:txBody>
      <dsp:txXfrm>
        <a:off x="0" y="2282127"/>
        <a:ext cx="5163238" cy="745874"/>
      </dsp:txXfrm>
    </dsp:sp>
    <dsp:sp modelId="{565ED74C-09D9-4CC8-B016-213363B35438}">
      <dsp:nvSpPr>
        <dsp:cNvPr id="0" name=""/>
        <dsp:cNvSpPr/>
      </dsp:nvSpPr>
      <dsp:spPr>
        <a:xfrm>
          <a:off x="0" y="3042346"/>
          <a:ext cx="5163238" cy="745874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bg1"/>
              </a:solidFill>
            </a:rPr>
            <a:t>Grad imao vlastito pravo i sudstvo</a:t>
          </a:r>
        </a:p>
      </dsp:txBody>
      <dsp:txXfrm>
        <a:off x="0" y="3042346"/>
        <a:ext cx="5163238" cy="745874"/>
      </dsp:txXfrm>
    </dsp:sp>
    <dsp:sp modelId="{D3FD8E2E-FD5F-4118-9407-B098E09CC79E}">
      <dsp:nvSpPr>
        <dsp:cNvPr id="0" name=""/>
        <dsp:cNvSpPr/>
      </dsp:nvSpPr>
      <dsp:spPr>
        <a:xfrm>
          <a:off x="0" y="3802565"/>
          <a:ext cx="5163238" cy="745874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bg1"/>
              </a:solidFill>
            </a:rPr>
            <a:t>Različite povlastice i slobode</a:t>
          </a:r>
        </a:p>
      </dsp:txBody>
      <dsp:txXfrm>
        <a:off x="0" y="3802565"/>
        <a:ext cx="5163238" cy="745874"/>
      </dsp:txXfrm>
    </dsp:sp>
    <dsp:sp modelId="{0AE09C6B-2222-4500-B907-63A01D108616}">
      <dsp:nvSpPr>
        <dsp:cNvPr id="0" name=""/>
        <dsp:cNvSpPr/>
      </dsp:nvSpPr>
      <dsp:spPr>
        <a:xfrm>
          <a:off x="0" y="4562783"/>
          <a:ext cx="5163238" cy="74587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bg1"/>
              </a:solidFill>
            </a:rPr>
            <a:t>Stvaranje trgovačkih tvrtki</a:t>
          </a:r>
        </a:p>
      </dsp:txBody>
      <dsp:txXfrm>
        <a:off x="0" y="4562783"/>
        <a:ext cx="5163238" cy="74587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4A0BA0-6228-46CA-93F0-2252EF59F51E}">
      <dsp:nvSpPr>
        <dsp:cNvPr id="0" name=""/>
        <dsp:cNvSpPr/>
      </dsp:nvSpPr>
      <dsp:spPr>
        <a:xfrm>
          <a:off x="0" y="28242"/>
          <a:ext cx="5163238" cy="993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>
              <a:solidFill>
                <a:schemeClr val="bg1"/>
              </a:solidFill>
            </a:rPr>
            <a:t>Patriciji, bogatiji viši sloj građanstva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0" y="28242"/>
        <a:ext cx="5163238" cy="993128"/>
      </dsp:txXfrm>
    </dsp:sp>
    <dsp:sp modelId="{16C6F8E8-7098-443D-91DF-380F7DCACAA9}">
      <dsp:nvSpPr>
        <dsp:cNvPr id="0" name=""/>
        <dsp:cNvSpPr/>
      </dsp:nvSpPr>
      <dsp:spPr>
        <a:xfrm>
          <a:off x="0" y="1093371"/>
          <a:ext cx="5163238" cy="993128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>
              <a:solidFill>
                <a:schemeClr val="bg1"/>
              </a:solidFill>
            </a:rPr>
            <a:t>Pučani, siromašniji sloj građanstva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0" y="1093371"/>
        <a:ext cx="5163238" cy="993128"/>
      </dsp:txXfrm>
    </dsp:sp>
    <dsp:sp modelId="{7AB06BE8-75FE-40D1-9727-E06C85487E2E}">
      <dsp:nvSpPr>
        <dsp:cNvPr id="0" name=""/>
        <dsp:cNvSpPr/>
      </dsp:nvSpPr>
      <dsp:spPr>
        <a:xfrm>
          <a:off x="0" y="2158500"/>
          <a:ext cx="5163238" cy="993128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>
              <a:solidFill>
                <a:schemeClr val="bg1"/>
              </a:solidFill>
            </a:rPr>
            <a:t>Razvoj komuna, između XI. i XIII. stoljeća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0" y="2158500"/>
        <a:ext cx="5163238" cy="993128"/>
      </dsp:txXfrm>
    </dsp:sp>
    <dsp:sp modelId="{115800CD-6C3E-4717-BCB9-434B1AF70949}">
      <dsp:nvSpPr>
        <dsp:cNvPr id="0" name=""/>
        <dsp:cNvSpPr/>
      </dsp:nvSpPr>
      <dsp:spPr>
        <a:xfrm>
          <a:off x="0" y="3223629"/>
          <a:ext cx="5163238" cy="993128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>
              <a:solidFill>
                <a:schemeClr val="bg1"/>
              </a:solidFill>
            </a:rPr>
            <a:t>Komune, općine s razvijenom gradskom upravom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0" y="3223629"/>
        <a:ext cx="5163238" cy="993128"/>
      </dsp:txXfrm>
    </dsp:sp>
    <dsp:sp modelId="{9BCA85E8-A809-422C-8D34-D59AD4751BF9}">
      <dsp:nvSpPr>
        <dsp:cNvPr id="0" name=""/>
        <dsp:cNvSpPr/>
      </dsp:nvSpPr>
      <dsp:spPr>
        <a:xfrm>
          <a:off x="0" y="4288758"/>
          <a:ext cx="5163238" cy="99312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>
              <a:solidFill>
                <a:schemeClr val="bg1"/>
              </a:solidFill>
            </a:rPr>
            <a:t>Prve komune nastale u Italiji i južnoj </a:t>
          </a:r>
          <a:r>
            <a:rPr lang="hr-HR" sz="2500" kern="1200" dirty="0" smtClean="0">
              <a:solidFill>
                <a:schemeClr val="bg1"/>
              </a:solidFill>
            </a:rPr>
            <a:t>Francuskoj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0" y="4288758"/>
        <a:ext cx="5163238" cy="993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11/08/2020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05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Ilustracija prikazuje plemića i njegovu obitelj. O ovoj obitelji pročitaj tekst u udžbeniku na stranici 24.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38945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666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Plemstvo u lovu sokolovima. Mislite li da to rade iz potrebe ili zabave? Objasnite svoj odgovor.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82112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7333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8765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Građani (lijevo) i trgovci (desno) na ulicama srednjovjekovnog grada.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65497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Tornjevi u gradiću San </a:t>
            </a:r>
            <a:r>
              <a:rPr lang="hr-HR" dirty="0" err="1"/>
              <a:t>Gimignano</a:t>
            </a:r>
            <a:r>
              <a:rPr lang="hr-HR" dirty="0"/>
              <a:t> u Italiji. Talijanske komune u srednjem i ranom novom vijeku bile su ustvari gradovi države slični onima u staroj Grčkoj.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738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/>
          </a:bodyPr>
          <a:lstStyle/>
          <a:p>
            <a:r>
              <a:rPr lang="hr-HR" sz="3800" b="1" dirty="0"/>
              <a:t>Život plemstva i građanstva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Srednjovjekovno društvo – seljak, plemić, građanin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7448312-A69F-4145-8418-679171FC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3057476" cy="510540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Život građana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8F43948-5784-4DA0-AB12-30C2B42A3B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461222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E07A4BA-2A4B-4C4C-AC32-0D6ACE4276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6355" y="5773997"/>
            <a:ext cx="2804862" cy="1402431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CCBECFFF-8A5B-48A7-88B2-3F0E5C21B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41217" y="21590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138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Slika 12" descr="Slika na kojoj se prikazuje zgrada, na otvorenom, drveni, kamen&#10;&#10;Opis je automatski generiran">
            <a:extLst>
              <a:ext uri="{FF2B5EF4-FFF2-40B4-BE49-F238E27FC236}">
                <a16:creationId xmlns:a16="http://schemas.microsoft.com/office/drawing/2014/main" xmlns="" id="{2618D15F-8F1F-4FEE-A513-5D94013058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91" t="2281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74A4382-E3AD-430A-9A1F-DFA3E0E77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8F423D2-4D06-4381-9811-9F842C39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600"/>
              <a:t>Život građana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79F40191-0F44-4FD1-82CC-ACB507C14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09B5367-153D-418C-8F3F-3CA27F296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 err="1"/>
              <a:t>Dubrovačke</a:t>
            </a:r>
            <a:r>
              <a:rPr lang="en-US" sz="2400" dirty="0"/>
              <a:t> </a:t>
            </a:r>
            <a:r>
              <a:rPr lang="en-US" sz="2400" dirty="0" err="1"/>
              <a:t>zidine</a:t>
            </a:r>
            <a:endParaRPr lang="en-US" sz="2400" dirty="0"/>
          </a:p>
        </p:txBody>
      </p:sp>
      <p:pic>
        <p:nvPicPr>
          <p:cNvPr id="14" name="Picture 2" descr="\\tartar\_Razmjena\dvukelic\Klio 6.png">
            <a:extLst>
              <a:ext uri="{FF2B5EF4-FFF2-40B4-BE49-F238E27FC236}">
                <a16:creationId xmlns:a16="http://schemas.microsoft.com/office/drawing/2014/main" xmlns="" id="{B35040F5-A6A4-4EEA-8A58-B96F9B631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4930" y="0"/>
            <a:ext cx="1797050" cy="469900"/>
          </a:xfrm>
          <a:prstGeom prst="rect">
            <a:avLst/>
          </a:prstGeom>
          <a:noFill/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2D81CB92-863B-49E9-88B5-33E511EDCB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7118" y="575414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1281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9E384C3-2ECE-4C5A-8B14-4DD845F4F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hr-HR" dirty="0"/>
              <a:t>Život građana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F39CD91-17D2-4127-A7BD-3AABF94C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Pročitajte izvor o Dubrovniku u udžbeniku na stranici 26. i odgovorite na </a:t>
            </a:r>
            <a:r>
              <a:rPr lang="hr-HR" sz="2800" dirty="0" smtClean="0">
                <a:solidFill>
                  <a:schemeClr val="bg1"/>
                </a:solidFill>
              </a:rPr>
              <a:t>pitanja 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26ACBFE8-62E3-4216-9F4D-AD536C8F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4930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5867E04-FD54-45BD-A7CD-F0EFF1B9A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8088" y="545556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4945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177380-0DFE-4FB6-BE17-4CC4C30B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Život građana</a:t>
            </a:r>
          </a:p>
        </p:txBody>
      </p:sp>
      <p:pic>
        <p:nvPicPr>
          <p:cNvPr id="12" name="Picture 2" descr="\\tartar\_Razmjena\dvukelic\Klio 6.png">
            <a:extLst>
              <a:ext uri="{FF2B5EF4-FFF2-40B4-BE49-F238E27FC236}">
                <a16:creationId xmlns:a16="http://schemas.microsoft.com/office/drawing/2014/main" xmlns="" id="{CEE49ED3-3A6B-482E-BBFA-ABD9A55F8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8780" y="1273"/>
            <a:ext cx="1797050" cy="469900"/>
          </a:xfrm>
          <a:prstGeom prst="rect">
            <a:avLst/>
          </a:prstGeom>
          <a:noFill/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6E691945-B641-416D-8E44-16D4BC114E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0136" y="5877272"/>
            <a:ext cx="2804862" cy="1402431"/>
          </a:xfrm>
          <a:prstGeom prst="rect">
            <a:avLst/>
          </a:prstGeom>
        </p:spPr>
      </p:pic>
      <p:pic>
        <p:nvPicPr>
          <p:cNvPr id="18" name="Rezervirano mjesto sadržaja 17" descr="Slika na kojoj se prikazuje zgrada, na otvorenom, sat, toranj&#10;&#10;Opis je automatski generiran">
            <a:extLst>
              <a:ext uri="{FF2B5EF4-FFF2-40B4-BE49-F238E27FC236}">
                <a16:creationId xmlns:a16="http://schemas.microsoft.com/office/drawing/2014/main" xmlns="" id="{0882EFC3-1D5C-46A5-BA0A-71E51B22E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5075" y="138752"/>
            <a:ext cx="4851637" cy="6064547"/>
          </a:xfrm>
        </p:spPr>
      </p:pic>
    </p:spTree>
    <p:extLst>
      <p:ext uri="{BB962C8B-B14F-4D97-AF65-F5344CB8AC3E}">
        <p14:creationId xmlns:p14="http://schemas.microsoft.com/office/powerpoint/2010/main" xmlns="" val="1072434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46C1C6A-34B4-4EBD-8946-A2418BC1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hr-HR"/>
              <a:t>UPAMTIMO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9AAB938-4404-42AF-B159-EFB4EFB1E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2A46B1C-E9BA-4577-BED6-B96DDC9AC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B6C4E21C-9E7F-4503-BA46-596CDD6830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04540608"/>
              </p:ext>
            </p:extLst>
          </p:nvPr>
        </p:nvGraphicFramePr>
        <p:xfrm>
          <a:off x="6528048" y="764704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B3FB340E-C1EC-467D-A292-B09C7ECD0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18442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1476E27-5726-486B-8B76-BFF4869289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8168" y="580526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7331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6908203-FC37-488A-B11C-007FFC4F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hr-HR"/>
              <a:t>UPAMTIMO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9AAB938-4404-42AF-B159-EFB4EFB1E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2A46B1C-E9BA-4577-BED6-B96DDC9AC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8E1EFAA2-D560-4217-BC9A-07CE2A312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8970738"/>
              </p:ext>
            </p:extLst>
          </p:nvPr>
        </p:nvGraphicFramePr>
        <p:xfrm>
          <a:off x="6528048" y="836712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BE594F41-1E70-455D-8380-B53F961AC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18442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E9893AA-E310-41AA-A044-8741DE3DCD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8208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642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A621478-939A-40A5-92F8-EF67C50BF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hr-HR"/>
              <a:t>UPAMTIMO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9AAB938-4404-42AF-B159-EFB4EFB1E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2A46B1C-E9BA-4577-BED6-B96DDC9AC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820DA8C5-4B50-4C22-A909-143B4A3BA6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0066059"/>
              </p:ext>
            </p:extLst>
          </p:nvPr>
        </p:nvGraphicFramePr>
        <p:xfrm>
          <a:off x="6672064" y="764704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81D85DD-8589-421A-B26A-EDC0F8B4B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18442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1D79966-C4C4-4476-A28E-E97C9A606E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61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7116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hr-HR" sz="4000" b="1" dirty="0">
                <a:solidFill>
                  <a:srgbClr val="FFFFFF"/>
                </a:solidFill>
              </a:rPr>
              <a:t>Život plemstva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30" name="Rezervirano mjesto sadržaja 6">
            <a:extLst>
              <a:ext uri="{FF2B5EF4-FFF2-40B4-BE49-F238E27FC236}">
                <a16:creationId xmlns:a16="http://schemas.microsoft.com/office/drawing/2014/main" xmlns="" id="{2B5107EB-5362-42FA-9BCC-C8A064F3F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9457794"/>
              </p:ext>
            </p:extLst>
          </p:nvPr>
        </p:nvGraphicFramePr>
        <p:xfrm>
          <a:off x="5010150" y="685800"/>
          <a:ext cx="6492875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87176AB-2D13-45C2-ADB4-91EC6C217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9992" y="562343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339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4479FD1-35DF-45DE-B661-D890482C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pPr algn="l"/>
            <a:r>
              <a:rPr lang="hr-HR" dirty="0"/>
              <a:t>Život plemstva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sjedenje, fotografija, držanje, malo&#10;&#10;Opis je automatski generiran">
            <a:extLst>
              <a:ext uri="{FF2B5EF4-FFF2-40B4-BE49-F238E27FC236}">
                <a16:creationId xmlns:a16="http://schemas.microsoft.com/office/drawing/2014/main" xmlns="" id="{3D3C93BE-F4DF-4B91-B89D-17DC30BE9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9556" y="404664"/>
            <a:ext cx="5675814" cy="6264696"/>
          </a:xfr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897CBB73-176B-409D-9C97-C8DED8135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1902" y="-32618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6502B03-6218-4082-859A-9B22D95A5E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881" y="596814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7553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A4D1609B-102A-4C77-86A2-ACB29FB96D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352050" cy="6858478"/>
          </a:xfrm>
          <a:custGeom>
            <a:avLst/>
            <a:gdLst>
              <a:gd name="connsiteX0" fmla="*/ 4352050 w 4352050"/>
              <a:gd name="connsiteY0" fmla="*/ 6858478 h 6858478"/>
              <a:gd name="connsiteX1" fmla="*/ 0 w 4352050"/>
              <a:gd name="connsiteY1" fmla="*/ 6858478 h 6858478"/>
              <a:gd name="connsiteX2" fmla="*/ 0 w 4352050"/>
              <a:gd name="connsiteY2" fmla="*/ 0 h 6858478"/>
              <a:gd name="connsiteX3" fmla="*/ 103870 w 4352050"/>
              <a:gd name="connsiteY3" fmla="*/ 0 h 6858478"/>
              <a:gd name="connsiteX4" fmla="*/ 1170098 w 4352050"/>
              <a:gd name="connsiteY4" fmla="*/ 0 h 6858478"/>
              <a:gd name="connsiteX5" fmla="*/ 1175675 w 435205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2050" h="6858478">
                <a:moveTo>
                  <a:pt x="4352050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103870" y="0"/>
                </a:lnTo>
                <a:lnTo>
                  <a:pt x="1170098" y="0"/>
                </a:lnTo>
                <a:lnTo>
                  <a:pt x="117567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38CA0C41-9332-42E9-BF4A-5DB3363BE1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24051" cy="6858478"/>
          </a:xfrm>
          <a:custGeom>
            <a:avLst/>
            <a:gdLst>
              <a:gd name="connsiteX0" fmla="*/ 3524051 w 3524051"/>
              <a:gd name="connsiteY0" fmla="*/ 6858478 h 6858478"/>
              <a:gd name="connsiteX1" fmla="*/ 0 w 3524051"/>
              <a:gd name="connsiteY1" fmla="*/ 6858478 h 6858478"/>
              <a:gd name="connsiteX2" fmla="*/ 0 w 3524051"/>
              <a:gd name="connsiteY2" fmla="*/ 0 h 6858478"/>
              <a:gd name="connsiteX3" fmla="*/ 342099 w 3524051"/>
              <a:gd name="connsiteY3" fmla="*/ 0 h 6858478"/>
              <a:gd name="connsiteX4" fmla="*/ 347676 w 3524051"/>
              <a:gd name="connsiteY4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051" h="6858478">
                <a:moveTo>
                  <a:pt x="3524051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342099" y="0"/>
                </a:lnTo>
                <a:lnTo>
                  <a:pt x="3476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263352" y="1844824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hr-HR" dirty="0">
                <a:solidFill>
                  <a:schemeClr val="bg1"/>
                </a:solidFill>
              </a:rPr>
              <a:t>Život plemstva 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graphicFrame>
        <p:nvGraphicFramePr>
          <p:cNvPr id="30" name="Rezervirano mjesto sadržaja 6">
            <a:extLst>
              <a:ext uri="{FF2B5EF4-FFF2-40B4-BE49-F238E27FC236}">
                <a16:creationId xmlns:a16="http://schemas.microsoft.com/office/drawing/2014/main" xmlns="" id="{2B5107EB-5362-42FA-9BCC-C8A064F3F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77562028"/>
              </p:ext>
            </p:extLst>
          </p:nvPr>
        </p:nvGraphicFramePr>
        <p:xfrm>
          <a:off x="5010150" y="685800"/>
          <a:ext cx="6492875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301C312-4865-479F-BD1A-12E49E386D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0136" y="566124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235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B5A4725-9429-46CC-AFFE-E5F99CA1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hr-HR" dirty="0"/>
              <a:t>Život plemstva </a:t>
            </a: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4033E95A-E872-47CF-A634-08FB3988C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6677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5A8041C-3C48-45AA-8C0B-BA4DB4FBF9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9967" y="5831178"/>
            <a:ext cx="2804862" cy="1402431"/>
          </a:xfrm>
          <a:prstGeom prst="rect">
            <a:avLst/>
          </a:prstGeom>
        </p:spPr>
      </p:pic>
      <p:pic>
        <p:nvPicPr>
          <p:cNvPr id="16" name="Rezervirano mjesto sadržaja 15" descr="Slika na kojoj se prikazuje tekst, knjiga, fotografija, umjetnička slika&#10;&#10;Opis je automatski generiran">
            <a:extLst>
              <a:ext uri="{FF2B5EF4-FFF2-40B4-BE49-F238E27FC236}">
                <a16:creationId xmlns:a16="http://schemas.microsoft.com/office/drawing/2014/main" xmlns="" id="{EDDC8F19-668E-4A85-8BFF-937A68B33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5260" y="673240"/>
            <a:ext cx="3971968" cy="5511520"/>
          </a:xfrm>
        </p:spPr>
      </p:pic>
    </p:spTree>
    <p:extLst>
      <p:ext uri="{BB962C8B-B14F-4D97-AF65-F5344CB8AC3E}">
        <p14:creationId xmlns:p14="http://schemas.microsoft.com/office/powerpoint/2010/main" xmlns="" val="1566986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5CE1D65-64D3-44BB-99BD-DE462C2A9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hr-HR" dirty="0"/>
              <a:t>Život plemstva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D96A0A6-81A8-473C-BC9F-33AA1C95F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Pročitajte tekst u udžbeniku na stranici 25. i odgovorite na pitanja.</a:t>
            </a: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39CAAB03-508C-4AEF-A485-AD538A17B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3425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10EC751-8CFE-45D8-B3B9-95E1BAEA64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216" y="520520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0896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3EFA30-CED2-4C23-A840-6B128FB2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080" y="1074675"/>
            <a:ext cx="5038004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6000" dirty="0"/>
              <a:t>Život plemstva</a:t>
            </a:r>
            <a:endParaRPr lang="en-US" sz="60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1C374DB8-A65B-471A-9C30-BEBE7D1F1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BD346B21-7172-45D3-B726-3DADF49D2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20" y="669665"/>
            <a:ext cx="5999243" cy="4525963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Vlastelinov dom dominira selom</a:t>
            </a:r>
          </a:p>
          <a:p>
            <a:r>
              <a:rPr lang="hr-HR" dirty="0">
                <a:solidFill>
                  <a:schemeClr val="bg1"/>
                </a:solidFill>
              </a:rPr>
              <a:t>Uporaba kamena u gradnji</a:t>
            </a:r>
          </a:p>
          <a:p>
            <a:r>
              <a:rPr lang="hr-HR" dirty="0">
                <a:solidFill>
                  <a:schemeClr val="bg1"/>
                </a:solidFill>
              </a:rPr>
              <a:t>Vrt i pomoćne zgrade</a:t>
            </a:r>
          </a:p>
          <a:p>
            <a:r>
              <a:rPr lang="hr-HR" dirty="0">
                <a:solidFill>
                  <a:schemeClr val="bg1"/>
                </a:solidFill>
              </a:rPr>
              <a:t>Velika dvorana, središnji dio doma</a:t>
            </a:r>
          </a:p>
          <a:p>
            <a:r>
              <a:rPr lang="hr-HR" dirty="0">
                <a:solidFill>
                  <a:schemeClr val="bg1"/>
                </a:solidFill>
              </a:rPr>
              <a:t>Dvorana služila za sastanke, proslave, ukrašena trofejima</a:t>
            </a:r>
          </a:p>
          <a:p>
            <a:r>
              <a:rPr lang="hr-HR" dirty="0">
                <a:solidFill>
                  <a:schemeClr val="bg1"/>
                </a:solidFill>
              </a:rPr>
              <a:t>Putujući svirači i zabavljači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DB39B7A-62CC-4662-AA49-8ADAC16C7D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9992" y="562343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8602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DE9858-1FF5-43CC-A33F-B4B5BBD1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pPr algn="l"/>
            <a:r>
              <a:rPr lang="hr-HR" sz="4800" dirty="0"/>
              <a:t>Život građana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E7DD6D3-3118-412A-834D-DED8483C06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144" y="5455569"/>
            <a:ext cx="2804862" cy="1402431"/>
          </a:xfrm>
          <a:prstGeom prst="rect">
            <a:avLst/>
          </a:prstGeom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E22EE56B-7645-4353-8BF5-929C9CCE6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08780" y="1273"/>
            <a:ext cx="1797050" cy="469900"/>
          </a:xfrm>
          <a:prstGeom prst="rect">
            <a:avLst/>
          </a:prstGeom>
          <a:noFill/>
        </p:spPr>
      </p:pic>
      <p:sp>
        <p:nvSpPr>
          <p:cNvPr id="13" name="Rezervirano mjesto sadržaja 12">
            <a:extLst>
              <a:ext uri="{FF2B5EF4-FFF2-40B4-BE49-F238E27FC236}">
                <a16:creationId xmlns:a16="http://schemas.microsoft.com/office/drawing/2014/main" xmlns="" id="{7CDCE9D9-CE43-472D-B46A-1567C31C9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959" y="968135"/>
            <a:ext cx="6004269" cy="4525963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solidFill>
                  <a:schemeClr val="bg1"/>
                </a:solidFill>
              </a:rPr>
              <a:t>Razvoj trgovine dovodi do pojave i razvoja gradova</a:t>
            </a:r>
          </a:p>
          <a:p>
            <a:r>
              <a:rPr lang="hr-HR" dirty="0">
                <a:solidFill>
                  <a:schemeClr val="bg1"/>
                </a:solidFill>
              </a:rPr>
              <a:t>Građani se bave uglavnom obrtom i trgovinom</a:t>
            </a:r>
          </a:p>
          <a:p>
            <a:r>
              <a:rPr lang="hr-HR" dirty="0">
                <a:solidFill>
                  <a:schemeClr val="bg1"/>
                </a:solidFill>
              </a:rPr>
              <a:t>Razvoj poljodjelstva</a:t>
            </a:r>
          </a:p>
          <a:p>
            <a:r>
              <a:rPr lang="hr-HR" dirty="0">
                <a:solidFill>
                  <a:schemeClr val="bg1"/>
                </a:solidFill>
              </a:rPr>
              <a:t>Stanovnici grada bili su slobodni</a:t>
            </a:r>
          </a:p>
          <a:p>
            <a:r>
              <a:rPr lang="hr-HR" dirty="0">
                <a:solidFill>
                  <a:schemeClr val="bg1"/>
                </a:solidFill>
              </a:rPr>
              <a:t>Grad imao vlastito pravo i sudstvo</a:t>
            </a:r>
          </a:p>
          <a:p>
            <a:r>
              <a:rPr lang="hr-HR" dirty="0">
                <a:solidFill>
                  <a:schemeClr val="bg1"/>
                </a:solidFill>
              </a:rPr>
              <a:t>Različite povlastice i slobode</a:t>
            </a:r>
          </a:p>
          <a:p>
            <a:r>
              <a:rPr lang="hr-HR" dirty="0">
                <a:solidFill>
                  <a:schemeClr val="bg1"/>
                </a:solidFill>
              </a:rPr>
              <a:t>Stvaranje trgovačkih tvrtki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46902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9FCC23-B7F1-485B-85A0-F9F7348C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pPr algn="l"/>
            <a:r>
              <a:rPr lang="hr-HR" sz="4800"/>
              <a:t>Život građana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zervirano mjesto sadržaja 4" descr="Slika na kojoj se prikazuje zgrada, staro, vatra, fotografija&#10;&#10;Opis je automatski generiran">
            <a:extLst>
              <a:ext uri="{FF2B5EF4-FFF2-40B4-BE49-F238E27FC236}">
                <a16:creationId xmlns:a16="http://schemas.microsoft.com/office/drawing/2014/main" xmlns="" id="{1F077835-3AA5-400D-91BA-BF470683F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9272" y="1196752"/>
            <a:ext cx="6552728" cy="4407801"/>
          </a:xfrm>
        </p:spPr>
      </p:pic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C751B0C4-D120-4327-8259-73E67E4B9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08780" y="1273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C89850E-95C3-4FB0-AD72-F2EE2EC249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4152" y="566124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2868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429</Words>
  <Application>Microsoft Office PowerPoint</Application>
  <PresentationFormat>Custom</PresentationFormat>
  <Paragraphs>81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Život plemstva i građanstva</vt:lpstr>
      <vt:lpstr>Slide 2</vt:lpstr>
      <vt:lpstr>Život plemstva </vt:lpstr>
      <vt:lpstr>Slide 4</vt:lpstr>
      <vt:lpstr>Život plemstva </vt:lpstr>
      <vt:lpstr>Život plemstva</vt:lpstr>
      <vt:lpstr>Život plemstva</vt:lpstr>
      <vt:lpstr>Život građana</vt:lpstr>
      <vt:lpstr>Život građana</vt:lpstr>
      <vt:lpstr>Život građana</vt:lpstr>
      <vt:lpstr>Život građana</vt:lpstr>
      <vt:lpstr>Život građana</vt:lpstr>
      <vt:lpstr>Život građana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Franci, Arapi i Bizantsko Carstvo</dc:title>
  <dc:creator>Ivan Cuzic</dc:creator>
  <cp:lastModifiedBy>dvukelic</cp:lastModifiedBy>
  <cp:revision>9</cp:revision>
  <dcterms:created xsi:type="dcterms:W3CDTF">2020-05-02T17:09:52Z</dcterms:created>
  <dcterms:modified xsi:type="dcterms:W3CDTF">2020-08-11T08:18:14Z</dcterms:modified>
</cp:coreProperties>
</file>